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7" r:id="rId2"/>
    <p:sldId id="298" r:id="rId3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FFCCFF"/>
    <a:srgbClr val="99CCFF"/>
    <a:srgbClr val="FFFF99"/>
    <a:srgbClr val="CCECFF"/>
    <a:srgbClr val="CCFFFF"/>
    <a:srgbClr val="000000"/>
    <a:srgbClr val="CC6600"/>
    <a:srgbClr val="9933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46" d="100"/>
          <a:sy n="46" d="100"/>
        </p:scale>
        <p:origin x="996" y="72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660380" indent="0" algn="ctr">
              <a:buNone/>
              <a:defRPr/>
            </a:lvl2pPr>
            <a:lvl3pPr marL="1320759" indent="0" algn="ctr">
              <a:buNone/>
              <a:defRPr/>
            </a:lvl3pPr>
            <a:lvl4pPr marL="1981139" indent="0" algn="ctr">
              <a:buNone/>
              <a:defRPr/>
            </a:lvl4pPr>
            <a:lvl5pPr marL="2641519" indent="0" algn="ctr">
              <a:buNone/>
              <a:defRPr/>
            </a:lvl5pPr>
            <a:lvl6pPr marL="3301898" indent="0" algn="ctr">
              <a:buNone/>
              <a:defRPr/>
            </a:lvl6pPr>
            <a:lvl7pPr marL="3962278" indent="0" algn="ctr">
              <a:buNone/>
              <a:defRPr/>
            </a:lvl7pPr>
            <a:lvl8pPr marL="4622658" indent="0" algn="ctr">
              <a:buNone/>
              <a:defRPr/>
            </a:lvl8pPr>
            <a:lvl9pPr marL="5283037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023" y="167394"/>
            <a:ext cx="3627926" cy="687917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09405" y="167395"/>
            <a:ext cx="1605695" cy="8681508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9023" y="167395"/>
            <a:ext cx="4714875" cy="868150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023" y="167394"/>
            <a:ext cx="3627926" cy="687917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  <a:prstGeom prst="rect">
            <a:avLst/>
          </a:prstGeom>
        </p:spPr>
        <p:txBody>
          <a:bodyPr anchor="t"/>
          <a:lstStyle>
            <a:lvl1pPr algn="l">
              <a:defRPr sz="5778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889"/>
            </a:lvl1pPr>
            <a:lvl2pPr marL="660380" indent="0">
              <a:buNone/>
              <a:defRPr sz="2600"/>
            </a:lvl2pPr>
            <a:lvl3pPr marL="1320759" indent="0">
              <a:buNone/>
              <a:defRPr sz="2311"/>
            </a:lvl3pPr>
            <a:lvl4pPr marL="1981139" indent="0">
              <a:buNone/>
              <a:defRPr sz="2022"/>
            </a:lvl4pPr>
            <a:lvl5pPr marL="2641519" indent="0">
              <a:buNone/>
              <a:defRPr sz="2022"/>
            </a:lvl5pPr>
            <a:lvl6pPr marL="3301898" indent="0">
              <a:buNone/>
              <a:defRPr sz="2022"/>
            </a:lvl6pPr>
            <a:lvl7pPr marL="3962278" indent="0">
              <a:buNone/>
              <a:defRPr sz="2022"/>
            </a:lvl7pPr>
            <a:lvl8pPr marL="4622658" indent="0">
              <a:buNone/>
              <a:defRPr sz="2022"/>
            </a:lvl8pPr>
            <a:lvl9pPr marL="5283037" indent="0">
              <a:buNone/>
              <a:defRPr sz="202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023" y="167394"/>
            <a:ext cx="3627926" cy="687917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  <a:prstGeom prst="rect">
            <a:avLst/>
          </a:prstGeom>
        </p:spPr>
        <p:txBody>
          <a:bodyPr/>
          <a:lstStyle>
            <a:lvl1pPr>
              <a:defRPr sz="4044"/>
            </a:lvl1pPr>
            <a:lvl2pPr>
              <a:defRPr sz="3467"/>
            </a:lvl2pPr>
            <a:lvl3pPr>
              <a:defRPr sz="2889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  <a:prstGeom prst="rect">
            <a:avLst/>
          </a:prstGeom>
        </p:spPr>
        <p:txBody>
          <a:bodyPr/>
          <a:lstStyle>
            <a:lvl1pPr>
              <a:defRPr sz="4044"/>
            </a:lvl1pPr>
            <a:lvl2pPr>
              <a:defRPr sz="3467"/>
            </a:lvl2pPr>
            <a:lvl3pPr>
              <a:defRPr sz="2889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  <a:prstGeom prst="rect">
            <a:avLst/>
          </a:prstGeom>
        </p:spPr>
        <p:txBody>
          <a:bodyPr/>
          <a:lstStyle>
            <a:lvl1pPr>
              <a:defRPr sz="3467"/>
            </a:lvl1pPr>
            <a:lvl2pPr>
              <a:defRPr sz="2889"/>
            </a:lvl2pPr>
            <a:lvl3pPr>
              <a:defRPr sz="2600"/>
            </a:lvl3pPr>
            <a:lvl4pPr>
              <a:defRPr sz="2311"/>
            </a:lvl4pPr>
            <a:lvl5pPr>
              <a:defRPr sz="2311"/>
            </a:lvl5pPr>
            <a:lvl6pPr>
              <a:defRPr sz="2311"/>
            </a:lvl6pPr>
            <a:lvl7pPr>
              <a:defRPr sz="2311"/>
            </a:lvl7pPr>
            <a:lvl8pPr>
              <a:defRPr sz="2311"/>
            </a:lvl8pPr>
            <a:lvl9pPr>
              <a:defRPr sz="231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  <a:prstGeom prst="rect">
            <a:avLst/>
          </a:prstGeom>
        </p:spPr>
        <p:txBody>
          <a:bodyPr/>
          <a:lstStyle>
            <a:lvl1pPr>
              <a:defRPr sz="3467"/>
            </a:lvl1pPr>
            <a:lvl2pPr>
              <a:defRPr sz="2889"/>
            </a:lvl2pPr>
            <a:lvl3pPr>
              <a:defRPr sz="2600"/>
            </a:lvl3pPr>
            <a:lvl4pPr>
              <a:defRPr sz="2311"/>
            </a:lvl4pPr>
            <a:lvl5pPr>
              <a:defRPr sz="2311"/>
            </a:lvl5pPr>
            <a:lvl6pPr>
              <a:defRPr sz="2311"/>
            </a:lvl6pPr>
            <a:lvl7pPr>
              <a:defRPr sz="2311"/>
            </a:lvl7pPr>
            <a:lvl8pPr>
              <a:defRPr sz="2311"/>
            </a:lvl8pPr>
            <a:lvl9pPr>
              <a:defRPr sz="231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023" y="167394"/>
            <a:ext cx="3627926" cy="687917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  <a:prstGeom prst="rect">
            <a:avLst/>
          </a:prstGeom>
        </p:spPr>
        <p:txBody>
          <a:bodyPr anchor="b"/>
          <a:lstStyle>
            <a:lvl1pPr algn="l">
              <a:defRPr sz="288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  <a:prstGeom prst="rect">
            <a:avLst/>
          </a:prstGeo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22"/>
            </a:lvl1pPr>
            <a:lvl2pPr marL="660380" indent="0">
              <a:buNone/>
              <a:defRPr sz="1733"/>
            </a:lvl2pPr>
            <a:lvl3pPr marL="1320759" indent="0">
              <a:buNone/>
              <a:defRPr sz="1444"/>
            </a:lvl3pPr>
            <a:lvl4pPr marL="1981139" indent="0">
              <a:buNone/>
              <a:defRPr sz="1300"/>
            </a:lvl4pPr>
            <a:lvl5pPr marL="2641519" indent="0">
              <a:buNone/>
              <a:defRPr sz="1300"/>
            </a:lvl5pPr>
            <a:lvl6pPr marL="3301898" indent="0">
              <a:buNone/>
              <a:defRPr sz="1300"/>
            </a:lvl6pPr>
            <a:lvl7pPr marL="3962278" indent="0">
              <a:buNone/>
              <a:defRPr sz="1300"/>
            </a:lvl7pPr>
            <a:lvl8pPr marL="4622658" indent="0">
              <a:buNone/>
              <a:defRPr sz="1300"/>
            </a:lvl8pPr>
            <a:lvl9pPr marL="5283037" indent="0">
              <a:buNone/>
              <a:defRPr sz="13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  <a:prstGeom prst="rect">
            <a:avLst/>
          </a:prstGeom>
        </p:spPr>
        <p:txBody>
          <a:bodyPr anchor="b"/>
          <a:lstStyle>
            <a:lvl1pPr algn="l">
              <a:defRPr sz="288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22"/>
            </a:lvl1pPr>
            <a:lvl2pPr marL="660380" indent="0">
              <a:buNone/>
              <a:defRPr sz="1733"/>
            </a:lvl2pPr>
            <a:lvl3pPr marL="1320759" indent="0">
              <a:buNone/>
              <a:defRPr sz="1444"/>
            </a:lvl3pPr>
            <a:lvl4pPr marL="1981139" indent="0">
              <a:buNone/>
              <a:defRPr sz="1300"/>
            </a:lvl4pPr>
            <a:lvl5pPr marL="2641519" indent="0">
              <a:buNone/>
              <a:defRPr sz="1300"/>
            </a:lvl5pPr>
            <a:lvl6pPr marL="3301898" indent="0">
              <a:buNone/>
              <a:defRPr sz="1300"/>
            </a:lvl6pPr>
            <a:lvl7pPr marL="3962278" indent="0">
              <a:buNone/>
              <a:defRPr sz="1300"/>
            </a:lvl7pPr>
            <a:lvl8pPr marL="4622658" indent="0">
              <a:buNone/>
              <a:defRPr sz="1300"/>
            </a:lvl8pPr>
            <a:lvl9pPr marL="5283037" indent="0">
              <a:buNone/>
              <a:defRPr sz="13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660380"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1320759"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981139"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2641519"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495285" indent="-495285" algn="l" rtl="0" fontAlgn="base">
        <a:spcBef>
          <a:spcPct val="20000"/>
        </a:spcBef>
        <a:spcAft>
          <a:spcPct val="0"/>
        </a:spcAft>
        <a:buChar char="•"/>
        <a:defRPr kumimoji="1" sz="4622">
          <a:solidFill>
            <a:schemeClr val="tx1"/>
          </a:solidFill>
          <a:latin typeface="+mn-lt"/>
          <a:ea typeface="+mn-ea"/>
          <a:cs typeface="+mn-cs"/>
        </a:defRPr>
      </a:lvl1pPr>
      <a:lvl2pPr marL="1073117" indent="-412737" algn="l" rtl="0" fontAlgn="base">
        <a:spcBef>
          <a:spcPct val="20000"/>
        </a:spcBef>
        <a:spcAft>
          <a:spcPct val="0"/>
        </a:spcAft>
        <a:buChar char="–"/>
        <a:defRPr kumimoji="1" sz="4044">
          <a:solidFill>
            <a:schemeClr val="tx1"/>
          </a:solidFill>
          <a:latin typeface="+mn-lt"/>
          <a:ea typeface="+mn-ea"/>
        </a:defRPr>
      </a:lvl2pPr>
      <a:lvl3pPr marL="1650949" indent="-330190" algn="l" rtl="0" fontAlgn="base">
        <a:spcBef>
          <a:spcPct val="20000"/>
        </a:spcBef>
        <a:spcAft>
          <a:spcPct val="0"/>
        </a:spcAft>
        <a:buChar char="•"/>
        <a:defRPr kumimoji="1" sz="3467">
          <a:solidFill>
            <a:schemeClr val="tx1"/>
          </a:solidFill>
          <a:latin typeface="+mn-lt"/>
          <a:ea typeface="+mn-ea"/>
        </a:defRPr>
      </a:lvl3pPr>
      <a:lvl4pPr marL="2311329" indent="-330190" algn="l" rtl="0" fontAlgn="base">
        <a:spcBef>
          <a:spcPct val="20000"/>
        </a:spcBef>
        <a:spcAft>
          <a:spcPct val="0"/>
        </a:spcAft>
        <a:buChar char="–"/>
        <a:defRPr kumimoji="1" sz="2889">
          <a:solidFill>
            <a:schemeClr val="tx1"/>
          </a:solidFill>
          <a:latin typeface="+mn-lt"/>
          <a:ea typeface="+mn-ea"/>
        </a:defRPr>
      </a:lvl4pPr>
      <a:lvl5pPr marL="2971709" indent="-330190" algn="l" rtl="0" fontAlgn="base">
        <a:spcBef>
          <a:spcPct val="20000"/>
        </a:spcBef>
        <a:spcAft>
          <a:spcPct val="0"/>
        </a:spcAft>
        <a:buChar char="»"/>
        <a:defRPr kumimoji="1" sz="2889">
          <a:solidFill>
            <a:schemeClr val="tx1"/>
          </a:solidFill>
          <a:latin typeface="+mn-lt"/>
          <a:ea typeface="+mn-ea"/>
        </a:defRPr>
      </a:lvl5pPr>
      <a:lvl6pPr marL="3632088" indent="-330190" algn="l" rtl="0" fontAlgn="base">
        <a:spcBef>
          <a:spcPct val="20000"/>
        </a:spcBef>
        <a:spcAft>
          <a:spcPct val="0"/>
        </a:spcAft>
        <a:buChar char="»"/>
        <a:defRPr kumimoji="1" sz="2889">
          <a:solidFill>
            <a:schemeClr val="tx1"/>
          </a:solidFill>
          <a:latin typeface="+mn-lt"/>
          <a:ea typeface="+mn-ea"/>
        </a:defRPr>
      </a:lvl6pPr>
      <a:lvl7pPr marL="4292468" indent="-330190" algn="l" rtl="0" fontAlgn="base">
        <a:spcBef>
          <a:spcPct val="20000"/>
        </a:spcBef>
        <a:spcAft>
          <a:spcPct val="0"/>
        </a:spcAft>
        <a:buChar char="»"/>
        <a:defRPr kumimoji="1" sz="2889">
          <a:solidFill>
            <a:schemeClr val="tx1"/>
          </a:solidFill>
          <a:latin typeface="+mn-lt"/>
          <a:ea typeface="+mn-ea"/>
        </a:defRPr>
      </a:lvl7pPr>
      <a:lvl8pPr marL="4952848" indent="-330190" algn="l" rtl="0" fontAlgn="base">
        <a:spcBef>
          <a:spcPct val="20000"/>
        </a:spcBef>
        <a:spcAft>
          <a:spcPct val="0"/>
        </a:spcAft>
        <a:buChar char="»"/>
        <a:defRPr kumimoji="1" sz="2889">
          <a:solidFill>
            <a:schemeClr val="tx1"/>
          </a:solidFill>
          <a:latin typeface="+mn-lt"/>
          <a:ea typeface="+mn-ea"/>
        </a:defRPr>
      </a:lvl8pPr>
      <a:lvl9pPr marL="5613227" indent="-330190" algn="l" rtl="0" fontAlgn="base">
        <a:spcBef>
          <a:spcPct val="20000"/>
        </a:spcBef>
        <a:spcAft>
          <a:spcPct val="0"/>
        </a:spcAft>
        <a:buChar char="»"/>
        <a:defRPr kumimoji="1" sz="2889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テキスト ボックス 375">
            <a:extLst>
              <a:ext uri="{FF2B5EF4-FFF2-40B4-BE49-F238E27FC236}">
                <a16:creationId xmlns:a16="http://schemas.microsoft.com/office/drawing/2014/main" id="{BD936D7C-D118-4B08-92F5-52CCE4FB0664}"/>
              </a:ext>
            </a:extLst>
          </p:cNvPr>
          <p:cNvSpPr txBox="1"/>
          <p:nvPr/>
        </p:nvSpPr>
        <p:spPr>
          <a:xfrm>
            <a:off x="98630" y="83168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atin typeface="+mj-lt"/>
              </a:rPr>
              <a:t>社員各位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3B26E89-4ACE-4E87-98E5-400477C85FA2}"/>
              </a:ext>
            </a:extLst>
          </p:cNvPr>
          <p:cNvSpPr txBox="1"/>
          <p:nvPr/>
        </p:nvSpPr>
        <p:spPr>
          <a:xfrm>
            <a:off x="228769" y="1847394"/>
            <a:ext cx="64004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latin typeface="+mj-ea"/>
                <a:ea typeface="+mj-ea"/>
              </a:rPr>
              <a:t>2020</a:t>
            </a:r>
            <a:r>
              <a:rPr lang="ja-JP" altLang="en-US" sz="1600" dirty="0">
                <a:latin typeface="+mj-ea"/>
                <a:ea typeface="+mj-ea"/>
              </a:rPr>
              <a:t>年</a:t>
            </a:r>
            <a:r>
              <a:rPr lang="en-US" altLang="ja-JP" sz="1600" dirty="0">
                <a:latin typeface="+mj-ea"/>
                <a:ea typeface="+mj-ea"/>
              </a:rPr>
              <a:t>6</a:t>
            </a:r>
            <a:r>
              <a:rPr lang="ja-JP" altLang="en-US" sz="1600" dirty="0">
                <a:latin typeface="+mj-ea"/>
                <a:ea typeface="+mj-ea"/>
              </a:rPr>
              <a:t>月</a:t>
            </a:r>
            <a:r>
              <a:rPr lang="en-US" altLang="ja-JP" sz="1600" dirty="0">
                <a:latin typeface="+mj-ea"/>
                <a:ea typeface="+mj-ea"/>
              </a:rPr>
              <a:t>30</a:t>
            </a:r>
            <a:r>
              <a:rPr lang="ja-JP" altLang="en-US" sz="1600" dirty="0">
                <a:latin typeface="+mj-ea"/>
                <a:ea typeface="+mj-ea"/>
              </a:rPr>
              <a:t>日より、妨害運転（あおり運転）に対する罰則が創設されました。社員の皆様には、ニュースでも大きくクローズアップされるあおり運転には注意し、より一層安全運転に努めていただくようお願いします。</a:t>
            </a:r>
            <a:endParaRPr kumimoji="1" lang="ja-JP" altLang="en-US" sz="1600" dirty="0">
              <a:latin typeface="+mj-ea"/>
              <a:ea typeface="+mj-ea"/>
            </a:endParaRPr>
          </a:p>
        </p:txBody>
      </p:sp>
      <p:sp>
        <p:nvSpPr>
          <p:cNvPr id="380" name="テキスト ボックス 379">
            <a:extLst>
              <a:ext uri="{FF2B5EF4-FFF2-40B4-BE49-F238E27FC236}">
                <a16:creationId xmlns:a16="http://schemas.microsoft.com/office/drawing/2014/main" id="{53B7C061-B608-48F6-AD41-F7C8F540622C}"/>
              </a:ext>
            </a:extLst>
          </p:cNvPr>
          <p:cNvSpPr txBox="1"/>
          <p:nvPr/>
        </p:nvSpPr>
        <p:spPr>
          <a:xfrm>
            <a:off x="313904" y="3061567"/>
            <a:ext cx="6257762" cy="772107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  <a:prstDash val="dash"/>
          </a:ln>
        </p:spPr>
        <p:txBody>
          <a:bodyPr wrap="square" lIns="108000" tIns="108000" rIns="108000" bIns="108000" rtlCol="0">
            <a:spAutoFit/>
          </a:bodyPr>
          <a:lstStyle/>
          <a:p>
            <a:r>
              <a:rPr lang="ja-JP" altLang="en-US" sz="1200" dirty="0">
                <a:latin typeface="+mj-ea"/>
                <a:ea typeface="+mj-ea"/>
              </a:rPr>
              <a:t>急ブレーキ禁止違反や車間距離不保持等の違反を行うことは、取締りの対象となり最大で懲役３年の刑、妨害運転により著しい交通の危険を生じさせた場合は、最大で懲役５年の刑、妨害運転をした者は運転免許を取り消されることとなりました。</a:t>
            </a:r>
            <a:endParaRPr kumimoji="1" lang="ja-JP" altLang="en-US" sz="1200" dirty="0">
              <a:latin typeface="+mj-ea"/>
              <a:ea typeface="+mj-ea"/>
            </a:endParaRPr>
          </a:p>
        </p:txBody>
      </p:sp>
      <p:sp>
        <p:nvSpPr>
          <p:cNvPr id="382" name="テキスト ボックス 381">
            <a:extLst>
              <a:ext uri="{FF2B5EF4-FFF2-40B4-BE49-F238E27FC236}">
                <a16:creationId xmlns:a16="http://schemas.microsoft.com/office/drawing/2014/main" id="{FAEE2C28-D1DE-4AE3-8EF5-4FC7F5039482}"/>
              </a:ext>
            </a:extLst>
          </p:cNvPr>
          <p:cNvSpPr txBox="1"/>
          <p:nvPr/>
        </p:nvSpPr>
        <p:spPr>
          <a:xfrm>
            <a:off x="5228182" y="83168"/>
            <a:ext cx="15311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b="1">
                <a:latin typeface="+mj-lt"/>
              </a:defRPr>
            </a:lvl1pPr>
          </a:lstStyle>
          <a:p>
            <a:pPr algn="r"/>
            <a:r>
              <a:rPr lang="en-US" altLang="ja-JP" sz="1400" b="0" dirty="0">
                <a:latin typeface="+mj-ea"/>
                <a:ea typeface="+mj-ea"/>
              </a:rPr>
              <a:t>2020</a:t>
            </a:r>
            <a:r>
              <a:rPr lang="ja-JP" altLang="en-US" sz="1400" b="0" dirty="0">
                <a:latin typeface="+mj-ea"/>
                <a:ea typeface="+mj-ea"/>
              </a:rPr>
              <a:t>年　月　日</a:t>
            </a:r>
            <a:endParaRPr lang="en-US" altLang="ja-JP" sz="1400" b="0" dirty="0">
              <a:latin typeface="+mj-ea"/>
              <a:ea typeface="+mj-ea"/>
            </a:endParaRPr>
          </a:p>
          <a:p>
            <a:pPr algn="r"/>
            <a:r>
              <a:rPr lang="ja-JP" altLang="en-US" sz="1400" b="0" dirty="0">
                <a:latin typeface="+mj-ea"/>
                <a:ea typeface="+mj-ea"/>
              </a:rPr>
              <a:t>総務部</a:t>
            </a:r>
          </a:p>
        </p:txBody>
      </p:sp>
      <p:sp>
        <p:nvSpPr>
          <p:cNvPr id="385" name="テキスト ボックス 384">
            <a:extLst>
              <a:ext uri="{FF2B5EF4-FFF2-40B4-BE49-F238E27FC236}">
                <a16:creationId xmlns:a16="http://schemas.microsoft.com/office/drawing/2014/main" id="{4F3E2C93-8A51-4D4C-904D-0A56676E4EBF}"/>
              </a:ext>
            </a:extLst>
          </p:cNvPr>
          <p:cNvSpPr txBox="1"/>
          <p:nvPr/>
        </p:nvSpPr>
        <p:spPr>
          <a:xfrm>
            <a:off x="316034" y="843934"/>
            <a:ext cx="6257762" cy="80195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25400" dir="2700000" algn="tl" rotWithShape="0">
                    <a:prstClr val="black"/>
                  </a:outerShdw>
                </a:effectLst>
                <a:latin typeface="+mj-ea"/>
                <a:ea typeface="+mj-ea"/>
              </a:rPr>
              <a:t>あおり運転に注意</a:t>
            </a:r>
            <a:r>
              <a:rPr kumimoji="1" lang="en-US" altLang="ja-JP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25400" dir="2700000" algn="tl" rotWithShape="0">
                    <a:prstClr val="black"/>
                  </a:outerShdw>
                </a:effectLst>
                <a:latin typeface="+mj-ea"/>
                <a:ea typeface="+mj-ea"/>
              </a:rPr>
              <a:t>!</a:t>
            </a:r>
            <a:endParaRPr kumimoji="1" lang="ja-JP" altLang="en-US" b="1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25400" dir="2700000" algn="tl" rotWithShape="0">
                  <a:prstClr val="black"/>
                </a:outerShdw>
              </a:effectLst>
              <a:latin typeface="+mj-ea"/>
              <a:ea typeface="+mj-ea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D778D5F-9121-43DA-839B-D7F50D05AD69}"/>
              </a:ext>
            </a:extLst>
          </p:cNvPr>
          <p:cNvGrpSpPr/>
          <p:nvPr/>
        </p:nvGrpSpPr>
        <p:grpSpPr>
          <a:xfrm>
            <a:off x="313904" y="3993828"/>
            <a:ext cx="6257762" cy="2891481"/>
            <a:chOff x="313904" y="3993828"/>
            <a:chExt cx="6257762" cy="2891481"/>
          </a:xfrm>
        </p:grpSpPr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626DB59A-EF4A-4AD4-90F2-D2B4DB6214C0}"/>
                </a:ext>
              </a:extLst>
            </p:cNvPr>
            <p:cNvSpPr/>
            <p:nvPr/>
          </p:nvSpPr>
          <p:spPr bwMode="auto">
            <a:xfrm>
              <a:off x="313904" y="3993828"/>
              <a:ext cx="6257762" cy="2891481"/>
            </a:xfrm>
            <a:prstGeom prst="roundRect">
              <a:avLst>
                <a:gd name="adj" fmla="val 2669"/>
              </a:avLst>
            </a:prstGeom>
            <a:solidFill>
              <a:srgbClr val="CCECFF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217D1C35-7E8F-44E5-AF0D-492717F91B10}"/>
                </a:ext>
              </a:extLst>
            </p:cNvPr>
            <p:cNvSpPr txBox="1"/>
            <p:nvPr/>
          </p:nvSpPr>
          <p:spPr>
            <a:xfrm>
              <a:off x="1693588" y="4075787"/>
              <a:ext cx="347082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200" b="1" dirty="0">
                  <a:latin typeface="+mj-ea"/>
                  <a:ea typeface="+mj-ea"/>
                </a:rPr>
                <a:t>妨害（あおり）運転の対象となる</a:t>
              </a:r>
              <a:r>
                <a:rPr kumimoji="1" lang="en-US" altLang="ja-JP" sz="1200" b="1" dirty="0">
                  <a:latin typeface="+mj-ea"/>
                  <a:ea typeface="+mj-ea"/>
                </a:rPr>
                <a:t>10</a:t>
              </a:r>
              <a:r>
                <a:rPr kumimoji="1" lang="ja-JP" altLang="en-US" sz="1200" b="1" dirty="0">
                  <a:latin typeface="+mj-ea"/>
                  <a:ea typeface="+mj-ea"/>
                </a:rPr>
                <a:t>類型の違反</a:t>
              </a:r>
            </a:p>
          </p:txBody>
        </p:sp>
        <p:grpSp>
          <p:nvGrpSpPr>
            <p:cNvPr id="389" name="グループ化 388">
              <a:extLst>
                <a:ext uri="{FF2B5EF4-FFF2-40B4-BE49-F238E27FC236}">
                  <a16:creationId xmlns:a16="http://schemas.microsoft.com/office/drawing/2014/main" id="{FAFBAD06-AC1C-4BD4-BDD8-880C33FFEF73}"/>
                </a:ext>
              </a:extLst>
            </p:cNvPr>
            <p:cNvGrpSpPr/>
            <p:nvPr/>
          </p:nvGrpSpPr>
          <p:grpSpPr>
            <a:xfrm>
              <a:off x="414879" y="4358073"/>
              <a:ext cx="6055812" cy="2422583"/>
              <a:chOff x="1079412" y="1888125"/>
              <a:chExt cx="6055812" cy="2422583"/>
            </a:xfrm>
          </p:grpSpPr>
          <p:sp>
            <p:nvSpPr>
              <p:cNvPr id="391" name="正方形/長方形 390">
                <a:extLst>
                  <a:ext uri="{FF2B5EF4-FFF2-40B4-BE49-F238E27FC236}">
                    <a16:creationId xmlns:a16="http://schemas.microsoft.com/office/drawing/2014/main" id="{BE59409F-5A4E-4922-B23A-A3EC573CE682}"/>
                  </a:ext>
                </a:extLst>
              </p:cNvPr>
              <p:cNvSpPr/>
              <p:nvPr/>
            </p:nvSpPr>
            <p:spPr bwMode="auto">
              <a:xfrm>
                <a:off x="2303374" y="3949423"/>
                <a:ext cx="1159962" cy="36128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正方形/長方形 394">
                <a:extLst>
                  <a:ext uri="{FF2B5EF4-FFF2-40B4-BE49-F238E27FC236}">
                    <a16:creationId xmlns:a16="http://schemas.microsoft.com/office/drawing/2014/main" id="{C2BD7A5E-A2C2-48BD-B157-BAA39EFCF223}"/>
                  </a:ext>
                </a:extLst>
              </p:cNvPr>
              <p:cNvSpPr/>
              <p:nvPr/>
            </p:nvSpPr>
            <p:spPr bwMode="auto">
              <a:xfrm>
                <a:off x="3532100" y="3949423"/>
                <a:ext cx="1159962" cy="36128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正方形/長方形 395">
                <a:extLst>
                  <a:ext uri="{FF2B5EF4-FFF2-40B4-BE49-F238E27FC236}">
                    <a16:creationId xmlns:a16="http://schemas.microsoft.com/office/drawing/2014/main" id="{F5243F8E-DEF8-4A70-8C3E-C08BCC98E514}"/>
                  </a:ext>
                </a:extLst>
              </p:cNvPr>
              <p:cNvSpPr/>
              <p:nvPr/>
            </p:nvSpPr>
            <p:spPr bwMode="auto">
              <a:xfrm>
                <a:off x="4756062" y="3949423"/>
                <a:ext cx="1159962" cy="36128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正方形/長方形 396">
                <a:extLst>
                  <a:ext uri="{FF2B5EF4-FFF2-40B4-BE49-F238E27FC236}">
                    <a16:creationId xmlns:a16="http://schemas.microsoft.com/office/drawing/2014/main" id="{34AE213B-C775-4E92-9FDB-54884635700D}"/>
                  </a:ext>
                </a:extLst>
              </p:cNvPr>
              <p:cNvSpPr/>
              <p:nvPr/>
            </p:nvSpPr>
            <p:spPr bwMode="auto">
              <a:xfrm>
                <a:off x="5975262" y="3949423"/>
                <a:ext cx="1159962" cy="36128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正方形/長方形 397">
                <a:extLst>
                  <a:ext uri="{FF2B5EF4-FFF2-40B4-BE49-F238E27FC236}">
                    <a16:creationId xmlns:a16="http://schemas.microsoft.com/office/drawing/2014/main" id="{EDB6C8DB-0CB1-4B98-A125-59BFDBD3C466}"/>
                  </a:ext>
                </a:extLst>
              </p:cNvPr>
              <p:cNvSpPr/>
              <p:nvPr/>
            </p:nvSpPr>
            <p:spPr bwMode="auto">
              <a:xfrm>
                <a:off x="1079412" y="3949423"/>
                <a:ext cx="1159962" cy="36128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正方形/長方形 398">
                <a:extLst>
                  <a:ext uri="{FF2B5EF4-FFF2-40B4-BE49-F238E27FC236}">
                    <a16:creationId xmlns:a16="http://schemas.microsoft.com/office/drawing/2014/main" id="{866CFD60-48C6-4F67-A4D6-F2AA0F257B61}"/>
                  </a:ext>
                </a:extLst>
              </p:cNvPr>
              <p:cNvSpPr/>
              <p:nvPr/>
            </p:nvSpPr>
            <p:spPr bwMode="auto">
              <a:xfrm>
                <a:off x="1079412" y="2711173"/>
                <a:ext cx="1159962" cy="36128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正方形/長方形 399">
                <a:extLst>
                  <a:ext uri="{FF2B5EF4-FFF2-40B4-BE49-F238E27FC236}">
                    <a16:creationId xmlns:a16="http://schemas.microsoft.com/office/drawing/2014/main" id="{B471DB03-EEC2-4CB4-ACDF-6620D5B5F4ED}"/>
                  </a:ext>
                </a:extLst>
              </p:cNvPr>
              <p:cNvSpPr/>
              <p:nvPr/>
            </p:nvSpPr>
            <p:spPr bwMode="auto">
              <a:xfrm>
                <a:off x="2303374" y="2711173"/>
                <a:ext cx="1159962" cy="36128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正方形/長方形 400">
                <a:extLst>
                  <a:ext uri="{FF2B5EF4-FFF2-40B4-BE49-F238E27FC236}">
                    <a16:creationId xmlns:a16="http://schemas.microsoft.com/office/drawing/2014/main" id="{13213F83-7AB5-407C-87D1-34B9190BE971}"/>
                  </a:ext>
                </a:extLst>
              </p:cNvPr>
              <p:cNvSpPr/>
              <p:nvPr/>
            </p:nvSpPr>
            <p:spPr bwMode="auto">
              <a:xfrm>
                <a:off x="3532100" y="2711173"/>
                <a:ext cx="1159962" cy="36128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正方形/長方形 401">
                <a:extLst>
                  <a:ext uri="{FF2B5EF4-FFF2-40B4-BE49-F238E27FC236}">
                    <a16:creationId xmlns:a16="http://schemas.microsoft.com/office/drawing/2014/main" id="{25B766F8-D267-4424-9BB9-FBB77E188C53}"/>
                  </a:ext>
                </a:extLst>
              </p:cNvPr>
              <p:cNvSpPr/>
              <p:nvPr/>
            </p:nvSpPr>
            <p:spPr bwMode="auto">
              <a:xfrm>
                <a:off x="4756062" y="2711173"/>
                <a:ext cx="1159962" cy="36128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正方形/長方形 402">
                <a:extLst>
                  <a:ext uri="{FF2B5EF4-FFF2-40B4-BE49-F238E27FC236}">
                    <a16:creationId xmlns:a16="http://schemas.microsoft.com/office/drawing/2014/main" id="{B32D0A25-52DF-4E08-B986-D4E375285436}"/>
                  </a:ext>
                </a:extLst>
              </p:cNvPr>
              <p:cNvSpPr/>
              <p:nvPr/>
            </p:nvSpPr>
            <p:spPr bwMode="auto">
              <a:xfrm>
                <a:off x="5975262" y="2711173"/>
                <a:ext cx="1159962" cy="36128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04" name="グループ化 403">
                <a:extLst>
                  <a:ext uri="{FF2B5EF4-FFF2-40B4-BE49-F238E27FC236}">
                    <a16:creationId xmlns:a16="http://schemas.microsoft.com/office/drawing/2014/main" id="{66747B16-DA1B-452F-8F0E-2F6A32C363B7}"/>
                  </a:ext>
                </a:extLst>
              </p:cNvPr>
              <p:cNvGrpSpPr/>
              <p:nvPr/>
            </p:nvGrpSpPr>
            <p:grpSpPr>
              <a:xfrm>
                <a:off x="1083743" y="1888125"/>
                <a:ext cx="1155631" cy="819428"/>
                <a:chOff x="415158" y="883190"/>
                <a:chExt cx="1584334" cy="1123410"/>
              </a:xfrm>
            </p:grpSpPr>
            <p:sp>
              <p:nvSpPr>
                <p:cNvPr id="844" name="正方形/長方形 843">
                  <a:extLst>
                    <a:ext uri="{FF2B5EF4-FFF2-40B4-BE49-F238E27FC236}">
                      <a16:creationId xmlns:a16="http://schemas.microsoft.com/office/drawing/2014/main" id="{2A82A2C6-045A-4879-A84E-35DC85C954B9}"/>
                    </a:ext>
                  </a:extLst>
                </p:cNvPr>
                <p:cNvSpPr/>
                <p:nvPr/>
              </p:nvSpPr>
              <p:spPr bwMode="auto">
                <a:xfrm>
                  <a:off x="415158" y="883190"/>
                  <a:ext cx="1584334" cy="112341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845" name="直線コネクタ 844">
                  <a:extLst>
                    <a:ext uri="{FF2B5EF4-FFF2-40B4-BE49-F238E27FC236}">
                      <a16:creationId xmlns:a16="http://schemas.microsoft.com/office/drawing/2014/main" id="{911CB2A1-ED77-4686-A2C6-7EEF30A26B9D}"/>
                    </a:ext>
                  </a:extLst>
                </p:cNvPr>
                <p:cNvCxnSpPr>
                  <a:cxnSpLocks/>
                  <a:stCxn id="844" idx="1"/>
                  <a:endCxn id="844" idx="3"/>
                </p:cNvCxnSpPr>
                <p:nvPr/>
              </p:nvCxnSpPr>
              <p:spPr bwMode="auto">
                <a:xfrm>
                  <a:off x="415158" y="1444895"/>
                  <a:ext cx="1584334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chemeClr val="bg1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846" name="フリーフォーム: 図形 845">
                  <a:extLst>
                    <a:ext uri="{FF2B5EF4-FFF2-40B4-BE49-F238E27FC236}">
                      <a16:creationId xmlns:a16="http://schemas.microsoft.com/office/drawing/2014/main" id="{7EC5A489-9D13-42F6-BB2C-95F85C456583}"/>
                    </a:ext>
                  </a:extLst>
                </p:cNvPr>
                <p:cNvSpPr/>
                <p:nvPr/>
              </p:nvSpPr>
              <p:spPr bwMode="auto">
                <a:xfrm rot="16200000">
                  <a:off x="1404460" y="1044357"/>
                  <a:ext cx="460168" cy="720417"/>
                </a:xfrm>
                <a:custGeom>
                  <a:avLst/>
                  <a:gdLst>
                    <a:gd name="connsiteX0" fmla="*/ 282368 w 460168"/>
                    <a:gd name="connsiteY0" fmla="*/ 0 h 720417"/>
                    <a:gd name="connsiteX1" fmla="*/ 282368 w 460168"/>
                    <a:gd name="connsiteY1" fmla="*/ 341590 h 720417"/>
                    <a:gd name="connsiteX2" fmla="*/ 140976 w 460168"/>
                    <a:gd name="connsiteY2" fmla="*/ 482983 h 720417"/>
                    <a:gd name="connsiteX3" fmla="*/ 139901 w 460168"/>
                    <a:gd name="connsiteY3" fmla="*/ 482874 h 720417"/>
                    <a:gd name="connsiteX4" fmla="*/ 114621 w 460168"/>
                    <a:gd name="connsiteY4" fmla="*/ 485311 h 720417"/>
                    <a:gd name="connsiteX5" fmla="*/ 8556 w 460168"/>
                    <a:gd name="connsiteY5" fmla="*/ 615449 h 720417"/>
                    <a:gd name="connsiteX6" fmla="*/ 8556 w 460168"/>
                    <a:gd name="connsiteY6" fmla="*/ 720417 h 720417"/>
                    <a:gd name="connsiteX7" fmla="*/ 0 w 460168"/>
                    <a:gd name="connsiteY7" fmla="*/ 720417 h 720417"/>
                    <a:gd name="connsiteX8" fmla="*/ 0 w 460168"/>
                    <a:gd name="connsiteY8" fmla="*/ 615449 h 720417"/>
                    <a:gd name="connsiteX9" fmla="*/ 141392 w 460168"/>
                    <a:gd name="connsiteY9" fmla="*/ 474057 h 720417"/>
                    <a:gd name="connsiteX10" fmla="*/ 142467 w 460168"/>
                    <a:gd name="connsiteY10" fmla="*/ 474165 h 720417"/>
                    <a:gd name="connsiteX11" fmla="*/ 167747 w 460168"/>
                    <a:gd name="connsiteY11" fmla="*/ 471728 h 720417"/>
                    <a:gd name="connsiteX12" fmla="*/ 273812 w 460168"/>
                    <a:gd name="connsiteY12" fmla="*/ 341590 h 720417"/>
                    <a:gd name="connsiteX13" fmla="*/ 273812 w 460168"/>
                    <a:gd name="connsiteY13" fmla="*/ 0 h 720417"/>
                    <a:gd name="connsiteX14" fmla="*/ 460168 w 460168"/>
                    <a:gd name="connsiteY14" fmla="*/ 117473 h 720417"/>
                    <a:gd name="connsiteX15" fmla="*/ 460168 w 460168"/>
                    <a:gd name="connsiteY15" fmla="*/ 459063 h 720417"/>
                    <a:gd name="connsiteX16" fmla="*/ 318776 w 460168"/>
                    <a:gd name="connsiteY16" fmla="*/ 600456 h 720417"/>
                    <a:gd name="connsiteX17" fmla="*/ 317701 w 460168"/>
                    <a:gd name="connsiteY17" fmla="*/ 600347 h 720417"/>
                    <a:gd name="connsiteX18" fmla="*/ 292421 w 460168"/>
                    <a:gd name="connsiteY18" fmla="*/ 602784 h 720417"/>
                    <a:gd name="connsiteX19" fmla="*/ 194416 w 460168"/>
                    <a:gd name="connsiteY19" fmla="*/ 687249 h 720417"/>
                    <a:gd name="connsiteX20" fmla="*/ 188563 w 460168"/>
                    <a:gd name="connsiteY20" fmla="*/ 720417 h 720417"/>
                    <a:gd name="connsiteX21" fmla="*/ 180325 w 460168"/>
                    <a:gd name="connsiteY21" fmla="*/ 720417 h 720417"/>
                    <a:gd name="connsiteX22" fmla="*/ 188911 w 460168"/>
                    <a:gd name="connsiteY22" fmla="*/ 677886 h 720417"/>
                    <a:gd name="connsiteX23" fmla="*/ 319192 w 460168"/>
                    <a:gd name="connsiteY23" fmla="*/ 591530 h 720417"/>
                    <a:gd name="connsiteX24" fmla="*/ 320267 w 460168"/>
                    <a:gd name="connsiteY24" fmla="*/ 591638 h 720417"/>
                    <a:gd name="connsiteX25" fmla="*/ 345547 w 460168"/>
                    <a:gd name="connsiteY25" fmla="*/ 589201 h 720417"/>
                    <a:gd name="connsiteX26" fmla="*/ 451612 w 460168"/>
                    <a:gd name="connsiteY26" fmla="*/ 459063 h 720417"/>
                    <a:gd name="connsiteX27" fmla="*/ 451612 w 460168"/>
                    <a:gd name="connsiteY27" fmla="*/ 117473 h 720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60168" h="720417">
                      <a:moveTo>
                        <a:pt x="282368" y="0"/>
                      </a:moveTo>
                      <a:lnTo>
                        <a:pt x="282368" y="341590"/>
                      </a:lnTo>
                      <a:cubicBezTo>
                        <a:pt x="282368" y="419679"/>
                        <a:pt x="219064" y="482983"/>
                        <a:pt x="140976" y="482983"/>
                      </a:cubicBezTo>
                      <a:lnTo>
                        <a:pt x="139901" y="482874"/>
                      </a:lnTo>
                      <a:lnTo>
                        <a:pt x="114621" y="485311"/>
                      </a:lnTo>
                      <a:cubicBezTo>
                        <a:pt x="54090" y="497698"/>
                        <a:pt x="8556" y="551256"/>
                        <a:pt x="8556" y="615449"/>
                      </a:cubicBezTo>
                      <a:lnTo>
                        <a:pt x="8556" y="720417"/>
                      </a:lnTo>
                      <a:lnTo>
                        <a:pt x="0" y="720417"/>
                      </a:lnTo>
                      <a:lnTo>
                        <a:pt x="0" y="615449"/>
                      </a:lnTo>
                      <a:cubicBezTo>
                        <a:pt x="0" y="537360"/>
                        <a:pt x="63304" y="474057"/>
                        <a:pt x="141392" y="474057"/>
                      </a:cubicBezTo>
                      <a:lnTo>
                        <a:pt x="142467" y="474165"/>
                      </a:lnTo>
                      <a:lnTo>
                        <a:pt x="167747" y="471728"/>
                      </a:lnTo>
                      <a:cubicBezTo>
                        <a:pt x="228278" y="459341"/>
                        <a:pt x="273812" y="405783"/>
                        <a:pt x="273812" y="341590"/>
                      </a:cubicBezTo>
                      <a:cubicBezTo>
                        <a:pt x="273812" y="227727"/>
                        <a:pt x="273812" y="113863"/>
                        <a:pt x="273812" y="0"/>
                      </a:cubicBezTo>
                      <a:close/>
                      <a:moveTo>
                        <a:pt x="460168" y="117473"/>
                      </a:moveTo>
                      <a:lnTo>
                        <a:pt x="460168" y="459063"/>
                      </a:lnTo>
                      <a:cubicBezTo>
                        <a:pt x="460168" y="537152"/>
                        <a:pt x="396864" y="600456"/>
                        <a:pt x="318776" y="600456"/>
                      </a:cubicBezTo>
                      <a:lnTo>
                        <a:pt x="317701" y="600347"/>
                      </a:lnTo>
                      <a:lnTo>
                        <a:pt x="292421" y="602784"/>
                      </a:lnTo>
                      <a:cubicBezTo>
                        <a:pt x="247023" y="612074"/>
                        <a:pt x="210060" y="644523"/>
                        <a:pt x="194416" y="687249"/>
                      </a:cubicBezTo>
                      <a:lnTo>
                        <a:pt x="188563" y="720417"/>
                      </a:lnTo>
                      <a:lnTo>
                        <a:pt x="180325" y="720417"/>
                      </a:lnTo>
                      <a:lnTo>
                        <a:pt x="188911" y="677886"/>
                      </a:lnTo>
                      <a:cubicBezTo>
                        <a:pt x="210376" y="627138"/>
                        <a:pt x="260626" y="591530"/>
                        <a:pt x="319192" y="591530"/>
                      </a:cubicBezTo>
                      <a:lnTo>
                        <a:pt x="320267" y="591638"/>
                      </a:lnTo>
                      <a:lnTo>
                        <a:pt x="345547" y="589201"/>
                      </a:lnTo>
                      <a:cubicBezTo>
                        <a:pt x="406078" y="576814"/>
                        <a:pt x="451612" y="523256"/>
                        <a:pt x="451612" y="459063"/>
                      </a:cubicBezTo>
                      <a:cubicBezTo>
                        <a:pt x="451612" y="345200"/>
                        <a:pt x="451612" y="231336"/>
                        <a:pt x="451612" y="117473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47" name="グループ化 846">
                  <a:extLst>
                    <a:ext uri="{FF2B5EF4-FFF2-40B4-BE49-F238E27FC236}">
                      <a16:creationId xmlns:a16="http://schemas.microsoft.com/office/drawing/2014/main" id="{66CE2983-DDFC-4E6D-9E57-5D01EA14F852}"/>
                    </a:ext>
                  </a:extLst>
                </p:cNvPr>
                <p:cNvGrpSpPr/>
                <p:nvPr/>
              </p:nvGrpSpPr>
              <p:grpSpPr>
                <a:xfrm rot="16200000">
                  <a:off x="1237788" y="1018332"/>
                  <a:ext cx="291860" cy="496744"/>
                  <a:chOff x="2673730" y="851790"/>
                  <a:chExt cx="830264" cy="1575153"/>
                </a:xfrm>
              </p:grpSpPr>
              <p:grpSp>
                <p:nvGrpSpPr>
                  <p:cNvPr id="873" name="グループ化 872">
                    <a:extLst>
                      <a:ext uri="{FF2B5EF4-FFF2-40B4-BE49-F238E27FC236}">
                        <a16:creationId xmlns:a16="http://schemas.microsoft.com/office/drawing/2014/main" id="{C9055C27-CA18-41E8-A0A1-11498B94A082}"/>
                      </a:ext>
                    </a:extLst>
                  </p:cNvPr>
                  <p:cNvGrpSpPr/>
                  <p:nvPr/>
                </p:nvGrpSpPr>
                <p:grpSpPr>
                  <a:xfrm>
                    <a:off x="2720581" y="851790"/>
                    <a:ext cx="736824" cy="1575153"/>
                    <a:chOff x="7236169" y="2190053"/>
                    <a:chExt cx="1252546" cy="2677643"/>
                  </a:xfrm>
                </p:grpSpPr>
                <p:sp>
                  <p:nvSpPr>
                    <p:cNvPr id="876" name="フリーフォーム: 図形 875">
                      <a:extLst>
                        <a:ext uri="{FF2B5EF4-FFF2-40B4-BE49-F238E27FC236}">
                          <a16:creationId xmlns:a16="http://schemas.microsoft.com/office/drawing/2014/main" id="{1BC717F0-EFE3-4595-B9C0-0BAA1B3E9DF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236169" y="4598606"/>
                      <a:ext cx="1252546" cy="269090"/>
                    </a:xfrm>
                    <a:custGeom>
                      <a:avLst/>
                      <a:gdLst>
                        <a:gd name="connsiteX0" fmla="*/ 0 w 1252546"/>
                        <a:gd name="connsiteY0" fmla="*/ 0 h 269090"/>
                        <a:gd name="connsiteX1" fmla="*/ 161140 w 1252546"/>
                        <a:gd name="connsiteY1" fmla="*/ 161140 h 269090"/>
                        <a:gd name="connsiteX2" fmla="*/ 1091406 w 1252546"/>
                        <a:gd name="connsiteY2" fmla="*/ 161140 h 269090"/>
                        <a:gd name="connsiteX3" fmla="*/ 1252546 w 1252546"/>
                        <a:gd name="connsiteY3" fmla="*/ 0 h 269090"/>
                        <a:gd name="connsiteX4" fmla="*/ 1252546 w 1252546"/>
                        <a:gd name="connsiteY4" fmla="*/ 107950 h 269090"/>
                        <a:gd name="connsiteX5" fmla="*/ 1091406 w 1252546"/>
                        <a:gd name="connsiteY5" fmla="*/ 269090 h 269090"/>
                        <a:gd name="connsiteX6" fmla="*/ 161140 w 1252546"/>
                        <a:gd name="connsiteY6" fmla="*/ 269090 h 269090"/>
                        <a:gd name="connsiteX7" fmla="*/ 0 w 1252546"/>
                        <a:gd name="connsiteY7" fmla="*/ 107950 h 2690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252546" h="269090">
                          <a:moveTo>
                            <a:pt x="0" y="0"/>
                          </a:moveTo>
                          <a:cubicBezTo>
                            <a:pt x="0" y="88995"/>
                            <a:pt x="72145" y="161140"/>
                            <a:pt x="161140" y="161140"/>
                          </a:cubicBezTo>
                          <a:lnTo>
                            <a:pt x="1091406" y="161140"/>
                          </a:lnTo>
                          <a:cubicBezTo>
                            <a:pt x="1180401" y="161140"/>
                            <a:pt x="1252546" y="88995"/>
                            <a:pt x="1252546" y="0"/>
                          </a:cubicBezTo>
                          <a:lnTo>
                            <a:pt x="1252546" y="107950"/>
                          </a:lnTo>
                          <a:cubicBezTo>
                            <a:pt x="1252546" y="196945"/>
                            <a:pt x="1180401" y="269090"/>
                            <a:pt x="1091406" y="269090"/>
                          </a:cubicBezTo>
                          <a:lnTo>
                            <a:pt x="161140" y="269090"/>
                          </a:lnTo>
                          <a:cubicBezTo>
                            <a:pt x="72145" y="269090"/>
                            <a:pt x="0" y="196945"/>
                            <a:pt x="0" y="10795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77" name="フリーフォーム: 図形 876">
                      <a:extLst>
                        <a:ext uri="{FF2B5EF4-FFF2-40B4-BE49-F238E27FC236}">
                          <a16:creationId xmlns:a16="http://schemas.microsoft.com/office/drawing/2014/main" id="{54ED5FE4-4174-4A47-ADF4-A7D3E615546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236169" y="2190053"/>
                      <a:ext cx="1252546" cy="432758"/>
                    </a:xfrm>
                    <a:custGeom>
                      <a:avLst/>
                      <a:gdLst>
                        <a:gd name="connsiteX0" fmla="*/ 432604 w 1252546"/>
                        <a:gd name="connsiteY0" fmla="*/ 0 h 493804"/>
                        <a:gd name="connsiteX1" fmla="*/ 819942 w 1252546"/>
                        <a:gd name="connsiteY1" fmla="*/ 0 h 493804"/>
                        <a:gd name="connsiteX2" fmla="*/ 1252546 w 1252546"/>
                        <a:gd name="connsiteY2" fmla="*/ 432604 h 493804"/>
                        <a:gd name="connsiteX3" fmla="*/ 1252546 w 1252546"/>
                        <a:gd name="connsiteY3" fmla="*/ 493804 h 493804"/>
                        <a:gd name="connsiteX4" fmla="*/ 1231562 w 1252546"/>
                        <a:gd name="connsiteY4" fmla="*/ 455144 h 493804"/>
                        <a:gd name="connsiteX5" fmla="*/ 838488 w 1252546"/>
                        <a:gd name="connsiteY5" fmla="*/ 246148 h 493804"/>
                        <a:gd name="connsiteX6" fmla="*/ 414058 w 1252546"/>
                        <a:gd name="connsiteY6" fmla="*/ 246148 h 493804"/>
                        <a:gd name="connsiteX7" fmla="*/ 20984 w 1252546"/>
                        <a:gd name="connsiteY7" fmla="*/ 455144 h 493804"/>
                        <a:gd name="connsiteX8" fmla="*/ 0 w 1252546"/>
                        <a:gd name="connsiteY8" fmla="*/ 493804 h 493804"/>
                        <a:gd name="connsiteX9" fmla="*/ 0 w 1252546"/>
                        <a:gd name="connsiteY9" fmla="*/ 432604 h 493804"/>
                        <a:gd name="connsiteX10" fmla="*/ 432604 w 1252546"/>
                        <a:gd name="connsiteY10" fmla="*/ 0 h 493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252546" h="493804">
                          <a:moveTo>
                            <a:pt x="432604" y="0"/>
                          </a:moveTo>
                          <a:lnTo>
                            <a:pt x="819942" y="0"/>
                          </a:lnTo>
                          <a:cubicBezTo>
                            <a:pt x="1058863" y="0"/>
                            <a:pt x="1252546" y="193683"/>
                            <a:pt x="1252546" y="432604"/>
                          </a:cubicBezTo>
                          <a:lnTo>
                            <a:pt x="1252546" y="493804"/>
                          </a:lnTo>
                          <a:lnTo>
                            <a:pt x="1231562" y="455144"/>
                          </a:lnTo>
                          <a:cubicBezTo>
                            <a:pt x="1146375" y="329051"/>
                            <a:pt x="1002113" y="246148"/>
                            <a:pt x="838488" y="246148"/>
                          </a:cubicBezTo>
                          <a:lnTo>
                            <a:pt x="414058" y="246148"/>
                          </a:lnTo>
                          <a:cubicBezTo>
                            <a:pt x="250433" y="246148"/>
                            <a:pt x="106171" y="329051"/>
                            <a:pt x="20984" y="455144"/>
                          </a:cubicBezTo>
                          <a:lnTo>
                            <a:pt x="0" y="493804"/>
                          </a:lnTo>
                          <a:lnTo>
                            <a:pt x="0" y="432604"/>
                          </a:lnTo>
                          <a:cubicBezTo>
                            <a:pt x="0" y="193683"/>
                            <a:pt x="193683" y="0"/>
                            <a:pt x="432604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78" name="フリーフォーム: 図形 877">
                      <a:extLst>
                        <a:ext uri="{FF2B5EF4-FFF2-40B4-BE49-F238E27FC236}">
                          <a16:creationId xmlns:a16="http://schemas.microsoft.com/office/drawing/2014/main" id="{C66ABCEE-38E1-4B44-B839-56D625A3193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236169" y="2243306"/>
                      <a:ext cx="1252546" cy="2567240"/>
                    </a:xfrm>
                    <a:custGeom>
                      <a:avLst/>
                      <a:gdLst>
                        <a:gd name="connsiteX0" fmla="*/ 432604 w 1252546"/>
                        <a:gd name="connsiteY0" fmla="*/ 0 h 2567240"/>
                        <a:gd name="connsiteX1" fmla="*/ 819942 w 1252546"/>
                        <a:gd name="connsiteY1" fmla="*/ 0 h 2567240"/>
                        <a:gd name="connsiteX2" fmla="*/ 1252546 w 1252546"/>
                        <a:gd name="connsiteY2" fmla="*/ 432604 h 2567240"/>
                        <a:gd name="connsiteX3" fmla="*/ 1252546 w 1252546"/>
                        <a:gd name="connsiteY3" fmla="*/ 808840 h 2567240"/>
                        <a:gd name="connsiteX4" fmla="*/ 1252546 w 1252546"/>
                        <a:gd name="connsiteY4" fmla="*/ 1486936 h 2567240"/>
                        <a:gd name="connsiteX5" fmla="*/ 1252546 w 1252546"/>
                        <a:gd name="connsiteY5" fmla="*/ 2406100 h 2567240"/>
                        <a:gd name="connsiteX6" fmla="*/ 1091406 w 1252546"/>
                        <a:gd name="connsiteY6" fmla="*/ 2567240 h 2567240"/>
                        <a:gd name="connsiteX7" fmla="*/ 161140 w 1252546"/>
                        <a:gd name="connsiteY7" fmla="*/ 2567240 h 2567240"/>
                        <a:gd name="connsiteX8" fmla="*/ 0 w 1252546"/>
                        <a:gd name="connsiteY8" fmla="*/ 2406100 h 2567240"/>
                        <a:gd name="connsiteX9" fmla="*/ 0 w 1252546"/>
                        <a:gd name="connsiteY9" fmla="*/ 1486936 h 2567240"/>
                        <a:gd name="connsiteX10" fmla="*/ 0 w 1252546"/>
                        <a:gd name="connsiteY10" fmla="*/ 808840 h 2567240"/>
                        <a:gd name="connsiteX11" fmla="*/ 0 w 1252546"/>
                        <a:gd name="connsiteY11" fmla="*/ 432604 h 2567240"/>
                        <a:gd name="connsiteX12" fmla="*/ 432604 w 1252546"/>
                        <a:gd name="connsiteY12" fmla="*/ 0 h 2567240"/>
                        <a:gd name="connsiteX0" fmla="*/ 432604 w 1252546"/>
                        <a:gd name="connsiteY0" fmla="*/ 0 h 2567240"/>
                        <a:gd name="connsiteX1" fmla="*/ 819942 w 1252546"/>
                        <a:gd name="connsiteY1" fmla="*/ 0 h 2567240"/>
                        <a:gd name="connsiteX2" fmla="*/ 1252546 w 1252546"/>
                        <a:gd name="connsiteY2" fmla="*/ 432604 h 2567240"/>
                        <a:gd name="connsiteX3" fmla="*/ 1252546 w 1252546"/>
                        <a:gd name="connsiteY3" fmla="*/ 808840 h 2567240"/>
                        <a:gd name="connsiteX4" fmla="*/ 1252546 w 1252546"/>
                        <a:gd name="connsiteY4" fmla="*/ 1486936 h 2567240"/>
                        <a:gd name="connsiteX5" fmla="*/ 1252546 w 1252546"/>
                        <a:gd name="connsiteY5" fmla="*/ 2406100 h 2567240"/>
                        <a:gd name="connsiteX6" fmla="*/ 1091406 w 1252546"/>
                        <a:gd name="connsiteY6" fmla="*/ 2567240 h 2567240"/>
                        <a:gd name="connsiteX7" fmla="*/ 161140 w 1252546"/>
                        <a:gd name="connsiteY7" fmla="*/ 2567240 h 2567240"/>
                        <a:gd name="connsiteX8" fmla="*/ 0 w 1252546"/>
                        <a:gd name="connsiteY8" fmla="*/ 2406100 h 2567240"/>
                        <a:gd name="connsiteX9" fmla="*/ 0 w 1252546"/>
                        <a:gd name="connsiteY9" fmla="*/ 808840 h 2567240"/>
                        <a:gd name="connsiteX10" fmla="*/ 0 w 1252546"/>
                        <a:gd name="connsiteY10" fmla="*/ 432604 h 2567240"/>
                        <a:gd name="connsiteX11" fmla="*/ 432604 w 1252546"/>
                        <a:gd name="connsiteY11" fmla="*/ 0 h 2567240"/>
                        <a:gd name="connsiteX0" fmla="*/ 432604 w 1252546"/>
                        <a:gd name="connsiteY0" fmla="*/ 0 h 2567240"/>
                        <a:gd name="connsiteX1" fmla="*/ 819942 w 1252546"/>
                        <a:gd name="connsiteY1" fmla="*/ 0 h 2567240"/>
                        <a:gd name="connsiteX2" fmla="*/ 1252546 w 1252546"/>
                        <a:gd name="connsiteY2" fmla="*/ 432604 h 2567240"/>
                        <a:gd name="connsiteX3" fmla="*/ 1252546 w 1252546"/>
                        <a:gd name="connsiteY3" fmla="*/ 808840 h 2567240"/>
                        <a:gd name="connsiteX4" fmla="*/ 1252546 w 1252546"/>
                        <a:gd name="connsiteY4" fmla="*/ 1486936 h 2567240"/>
                        <a:gd name="connsiteX5" fmla="*/ 1252546 w 1252546"/>
                        <a:gd name="connsiteY5" fmla="*/ 2406100 h 2567240"/>
                        <a:gd name="connsiteX6" fmla="*/ 1091406 w 1252546"/>
                        <a:gd name="connsiteY6" fmla="*/ 2567240 h 2567240"/>
                        <a:gd name="connsiteX7" fmla="*/ 161140 w 1252546"/>
                        <a:gd name="connsiteY7" fmla="*/ 2567240 h 2567240"/>
                        <a:gd name="connsiteX8" fmla="*/ 0 w 1252546"/>
                        <a:gd name="connsiteY8" fmla="*/ 2406100 h 2567240"/>
                        <a:gd name="connsiteX9" fmla="*/ 0 w 1252546"/>
                        <a:gd name="connsiteY9" fmla="*/ 432604 h 2567240"/>
                        <a:gd name="connsiteX10" fmla="*/ 432604 w 1252546"/>
                        <a:gd name="connsiteY10" fmla="*/ 0 h 2567240"/>
                        <a:gd name="connsiteX0" fmla="*/ 432604 w 1252546"/>
                        <a:gd name="connsiteY0" fmla="*/ 0 h 2567240"/>
                        <a:gd name="connsiteX1" fmla="*/ 819942 w 1252546"/>
                        <a:gd name="connsiteY1" fmla="*/ 0 h 2567240"/>
                        <a:gd name="connsiteX2" fmla="*/ 1252546 w 1252546"/>
                        <a:gd name="connsiteY2" fmla="*/ 432604 h 2567240"/>
                        <a:gd name="connsiteX3" fmla="*/ 1252546 w 1252546"/>
                        <a:gd name="connsiteY3" fmla="*/ 1486936 h 2567240"/>
                        <a:gd name="connsiteX4" fmla="*/ 1252546 w 1252546"/>
                        <a:gd name="connsiteY4" fmla="*/ 2406100 h 2567240"/>
                        <a:gd name="connsiteX5" fmla="*/ 1091406 w 1252546"/>
                        <a:gd name="connsiteY5" fmla="*/ 2567240 h 2567240"/>
                        <a:gd name="connsiteX6" fmla="*/ 161140 w 1252546"/>
                        <a:gd name="connsiteY6" fmla="*/ 2567240 h 2567240"/>
                        <a:gd name="connsiteX7" fmla="*/ 0 w 1252546"/>
                        <a:gd name="connsiteY7" fmla="*/ 2406100 h 2567240"/>
                        <a:gd name="connsiteX8" fmla="*/ 0 w 1252546"/>
                        <a:gd name="connsiteY8" fmla="*/ 432604 h 2567240"/>
                        <a:gd name="connsiteX9" fmla="*/ 432604 w 1252546"/>
                        <a:gd name="connsiteY9" fmla="*/ 0 h 2567240"/>
                        <a:gd name="connsiteX0" fmla="*/ 432604 w 1252546"/>
                        <a:gd name="connsiteY0" fmla="*/ 0 h 2567240"/>
                        <a:gd name="connsiteX1" fmla="*/ 819942 w 1252546"/>
                        <a:gd name="connsiteY1" fmla="*/ 0 h 2567240"/>
                        <a:gd name="connsiteX2" fmla="*/ 1252546 w 1252546"/>
                        <a:gd name="connsiteY2" fmla="*/ 432604 h 2567240"/>
                        <a:gd name="connsiteX3" fmla="*/ 1252546 w 1252546"/>
                        <a:gd name="connsiteY3" fmla="*/ 2406100 h 2567240"/>
                        <a:gd name="connsiteX4" fmla="*/ 1091406 w 1252546"/>
                        <a:gd name="connsiteY4" fmla="*/ 2567240 h 2567240"/>
                        <a:gd name="connsiteX5" fmla="*/ 161140 w 1252546"/>
                        <a:gd name="connsiteY5" fmla="*/ 2567240 h 2567240"/>
                        <a:gd name="connsiteX6" fmla="*/ 0 w 1252546"/>
                        <a:gd name="connsiteY6" fmla="*/ 2406100 h 2567240"/>
                        <a:gd name="connsiteX7" fmla="*/ 0 w 1252546"/>
                        <a:gd name="connsiteY7" fmla="*/ 432604 h 2567240"/>
                        <a:gd name="connsiteX8" fmla="*/ 432604 w 1252546"/>
                        <a:gd name="connsiteY8" fmla="*/ 0 h 25672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252546" h="2567240">
                          <a:moveTo>
                            <a:pt x="432604" y="0"/>
                          </a:moveTo>
                          <a:lnTo>
                            <a:pt x="819942" y="0"/>
                          </a:lnTo>
                          <a:cubicBezTo>
                            <a:pt x="1058863" y="0"/>
                            <a:pt x="1252546" y="193683"/>
                            <a:pt x="1252546" y="432604"/>
                          </a:cubicBezTo>
                          <a:lnTo>
                            <a:pt x="1252546" y="2406100"/>
                          </a:lnTo>
                          <a:cubicBezTo>
                            <a:pt x="1252546" y="2495095"/>
                            <a:pt x="1180401" y="2567240"/>
                            <a:pt x="1091406" y="2567240"/>
                          </a:cubicBezTo>
                          <a:lnTo>
                            <a:pt x="161140" y="2567240"/>
                          </a:lnTo>
                          <a:cubicBezTo>
                            <a:pt x="72145" y="2567240"/>
                            <a:pt x="0" y="2495095"/>
                            <a:pt x="0" y="2406100"/>
                          </a:cubicBezTo>
                          <a:lnTo>
                            <a:pt x="0" y="432604"/>
                          </a:lnTo>
                          <a:cubicBezTo>
                            <a:pt x="0" y="193683"/>
                            <a:pt x="193683" y="0"/>
                            <a:pt x="432604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79" name="フリーフォーム: 図形 878">
                      <a:extLst>
                        <a:ext uri="{FF2B5EF4-FFF2-40B4-BE49-F238E27FC236}">
                          <a16:creationId xmlns:a16="http://schemas.microsoft.com/office/drawing/2014/main" id="{71227A05-7CD2-426F-A853-69BF3404A4E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328590" y="3985642"/>
                      <a:ext cx="1067704" cy="621653"/>
                    </a:xfrm>
                    <a:custGeom>
                      <a:avLst/>
                      <a:gdLst>
                        <a:gd name="connsiteX0" fmla="*/ 103726 w 1136965"/>
                        <a:gd name="connsiteY0" fmla="*/ 0 h 621653"/>
                        <a:gd name="connsiteX1" fmla="*/ 277378 w 1136965"/>
                        <a:gd name="connsiteY1" fmla="*/ 9864 h 621653"/>
                        <a:gd name="connsiteX2" fmla="*/ 589082 w 1136965"/>
                        <a:gd name="connsiteY2" fmla="*/ 15677 h 621653"/>
                        <a:gd name="connsiteX3" fmla="*/ 900787 w 1136965"/>
                        <a:gd name="connsiteY3" fmla="*/ 9864 h 621653"/>
                        <a:gd name="connsiteX4" fmla="*/ 1032022 w 1136965"/>
                        <a:gd name="connsiteY4" fmla="*/ 2409 h 621653"/>
                        <a:gd name="connsiteX5" fmla="*/ 1136965 w 1136965"/>
                        <a:gd name="connsiteY5" fmla="*/ 569166 h 621653"/>
                        <a:gd name="connsiteX6" fmla="*/ 1078053 w 1136965"/>
                        <a:gd name="connsiteY6" fmla="*/ 582007 h 621653"/>
                        <a:gd name="connsiteX7" fmla="*/ 589082 w 1136965"/>
                        <a:gd name="connsiteY7" fmla="*/ 621653 h 621653"/>
                        <a:gd name="connsiteX8" fmla="*/ 100111 w 1136965"/>
                        <a:gd name="connsiteY8" fmla="*/ 582007 h 621653"/>
                        <a:gd name="connsiteX9" fmla="*/ 0 w 1136965"/>
                        <a:gd name="connsiteY9" fmla="*/ 560185 h 6216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136965" h="621653">
                          <a:moveTo>
                            <a:pt x="103726" y="0"/>
                          </a:moveTo>
                          <a:lnTo>
                            <a:pt x="277378" y="9864"/>
                          </a:lnTo>
                          <a:cubicBezTo>
                            <a:pt x="379013" y="13692"/>
                            <a:pt x="483107" y="15677"/>
                            <a:pt x="589082" y="15677"/>
                          </a:cubicBezTo>
                          <a:cubicBezTo>
                            <a:pt x="695058" y="15677"/>
                            <a:pt x="799152" y="13692"/>
                            <a:pt x="900787" y="9864"/>
                          </a:cubicBezTo>
                          <a:lnTo>
                            <a:pt x="1032022" y="2409"/>
                          </a:lnTo>
                          <a:lnTo>
                            <a:pt x="1136965" y="569166"/>
                          </a:lnTo>
                          <a:lnTo>
                            <a:pt x="1078053" y="582007"/>
                          </a:lnTo>
                          <a:cubicBezTo>
                            <a:pt x="927763" y="607536"/>
                            <a:pt x="762528" y="621653"/>
                            <a:pt x="589082" y="621653"/>
                          </a:cubicBezTo>
                          <a:cubicBezTo>
                            <a:pt x="415637" y="621653"/>
                            <a:pt x="250401" y="607536"/>
                            <a:pt x="100111" y="582007"/>
                          </a:cubicBezTo>
                          <a:lnTo>
                            <a:pt x="0" y="560185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80" name="フリーフォーム: 図形 879">
                      <a:extLst>
                        <a:ext uri="{FF2B5EF4-FFF2-40B4-BE49-F238E27FC236}">
                          <a16:creationId xmlns:a16="http://schemas.microsoft.com/office/drawing/2014/main" id="{F54DDE4D-0209-40CB-8DCF-4B1F9E52FC46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009892" y="4051537"/>
                      <a:ext cx="633345" cy="58038"/>
                    </a:xfrm>
                    <a:custGeom>
                      <a:avLst/>
                      <a:gdLst>
                        <a:gd name="connsiteX0" fmla="*/ 0 w 633345"/>
                        <a:gd name="connsiteY0" fmla="*/ 0 h 58038"/>
                        <a:gd name="connsiteX1" fmla="*/ 357436 w 633345"/>
                        <a:gd name="connsiteY1" fmla="*/ 0 h 58038"/>
                        <a:gd name="connsiteX2" fmla="*/ 633345 w 633345"/>
                        <a:gd name="connsiteY2" fmla="*/ 58038 h 58038"/>
                        <a:gd name="connsiteX3" fmla="*/ 22852 w 633345"/>
                        <a:gd name="connsiteY3" fmla="*/ 58038 h 580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633345" h="58038">
                          <a:moveTo>
                            <a:pt x="0" y="0"/>
                          </a:moveTo>
                          <a:lnTo>
                            <a:pt x="357436" y="0"/>
                          </a:lnTo>
                          <a:lnTo>
                            <a:pt x="633345" y="58038"/>
                          </a:lnTo>
                          <a:lnTo>
                            <a:pt x="22852" y="58038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81" name="フリーフォーム: 図形 880">
                      <a:extLst>
                        <a:ext uri="{FF2B5EF4-FFF2-40B4-BE49-F238E27FC236}">
                          <a16:creationId xmlns:a16="http://schemas.microsoft.com/office/drawing/2014/main" id="{955A85C8-3ECB-4BD0-B812-69091695F3BD}"/>
                        </a:ext>
                      </a:extLst>
                    </p:cNvPr>
                    <p:cNvSpPr/>
                    <p:nvPr/>
                  </p:nvSpPr>
                  <p:spPr bwMode="auto">
                    <a:xfrm flipV="1">
                      <a:off x="7315831" y="2833345"/>
                      <a:ext cx="1093222" cy="483622"/>
                    </a:xfrm>
                    <a:custGeom>
                      <a:avLst/>
                      <a:gdLst>
                        <a:gd name="connsiteX0" fmla="*/ 553938 w 1093222"/>
                        <a:gd name="connsiteY0" fmla="*/ 483622 h 483622"/>
                        <a:gd name="connsiteX1" fmla="*/ 1004995 w 1093222"/>
                        <a:gd name="connsiteY1" fmla="*/ 413861 h 483622"/>
                        <a:gd name="connsiteX2" fmla="*/ 1093222 w 1093222"/>
                        <a:gd name="connsiteY2" fmla="*/ 377004 h 483622"/>
                        <a:gd name="connsiteX3" fmla="*/ 999542 w 1093222"/>
                        <a:gd name="connsiteY3" fmla="*/ 2281 h 483622"/>
                        <a:gd name="connsiteX4" fmla="*/ 881644 w 1093222"/>
                        <a:gd name="connsiteY4" fmla="*/ 19499 h 483622"/>
                        <a:gd name="connsiteX5" fmla="*/ 553938 w 1093222"/>
                        <a:gd name="connsiteY5" fmla="*/ 37863 h 483622"/>
                        <a:gd name="connsiteX6" fmla="*/ 226232 w 1093222"/>
                        <a:gd name="connsiteY6" fmla="*/ 19499 h 483622"/>
                        <a:gd name="connsiteX7" fmla="*/ 92720 w 1093222"/>
                        <a:gd name="connsiteY7" fmla="*/ 0 h 483622"/>
                        <a:gd name="connsiteX8" fmla="*/ 0 w 1093222"/>
                        <a:gd name="connsiteY8" fmla="*/ 370882 h 483622"/>
                        <a:gd name="connsiteX9" fmla="*/ 102881 w 1093222"/>
                        <a:gd name="connsiteY9" fmla="*/ 413861 h 483622"/>
                        <a:gd name="connsiteX10" fmla="*/ 553938 w 1093222"/>
                        <a:gd name="connsiteY10" fmla="*/ 483622 h 48362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093222" h="483622">
                          <a:moveTo>
                            <a:pt x="553938" y="483622"/>
                          </a:moveTo>
                          <a:cubicBezTo>
                            <a:pt x="721020" y="483622"/>
                            <a:pt x="876238" y="457905"/>
                            <a:pt x="1004995" y="413861"/>
                          </a:cubicBezTo>
                          <a:lnTo>
                            <a:pt x="1093222" y="377004"/>
                          </a:lnTo>
                          <a:lnTo>
                            <a:pt x="999542" y="2281"/>
                          </a:lnTo>
                          <a:lnTo>
                            <a:pt x="881644" y="19499"/>
                          </a:lnTo>
                          <a:cubicBezTo>
                            <a:pt x="778122" y="31434"/>
                            <a:pt x="668056" y="37863"/>
                            <a:pt x="553938" y="37863"/>
                          </a:cubicBezTo>
                          <a:cubicBezTo>
                            <a:pt x="439821" y="37863"/>
                            <a:pt x="329755" y="31434"/>
                            <a:pt x="226232" y="19499"/>
                          </a:cubicBezTo>
                          <a:lnTo>
                            <a:pt x="92720" y="0"/>
                          </a:lnTo>
                          <a:lnTo>
                            <a:pt x="0" y="370882"/>
                          </a:lnTo>
                          <a:lnTo>
                            <a:pt x="102881" y="413861"/>
                          </a:lnTo>
                          <a:cubicBezTo>
                            <a:pt x="231638" y="457905"/>
                            <a:pt x="386857" y="483622"/>
                            <a:pt x="553938" y="483622"/>
                          </a:cubicBezTo>
                          <a:close/>
                        </a:path>
                      </a:pathLst>
                    </a:cu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82" name="フリーフォーム: 図形 881">
                      <a:extLst>
                        <a:ext uri="{FF2B5EF4-FFF2-40B4-BE49-F238E27FC236}">
                          <a16:creationId xmlns:a16="http://schemas.microsoft.com/office/drawing/2014/main" id="{2893DBBD-1D8D-4CFD-983B-874BBBCD967A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038040" y="3367931"/>
                      <a:ext cx="577049" cy="58038"/>
                    </a:xfrm>
                    <a:custGeom>
                      <a:avLst/>
                      <a:gdLst>
                        <a:gd name="connsiteX0" fmla="*/ 0 w 577049"/>
                        <a:gd name="connsiteY0" fmla="*/ 58038 h 58038"/>
                        <a:gd name="connsiteX1" fmla="*/ 275909 w 577049"/>
                        <a:gd name="connsiteY1" fmla="*/ 0 h 58038"/>
                        <a:gd name="connsiteX2" fmla="*/ 554198 w 577049"/>
                        <a:gd name="connsiteY2" fmla="*/ 0 h 58038"/>
                        <a:gd name="connsiteX3" fmla="*/ 577049 w 577049"/>
                        <a:gd name="connsiteY3" fmla="*/ 58038 h 580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577049" h="58038">
                          <a:moveTo>
                            <a:pt x="0" y="58038"/>
                          </a:moveTo>
                          <a:lnTo>
                            <a:pt x="275909" y="0"/>
                          </a:lnTo>
                          <a:lnTo>
                            <a:pt x="554198" y="0"/>
                          </a:lnTo>
                          <a:lnTo>
                            <a:pt x="577049" y="58038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dirty="0"/>
                    </a:p>
                  </p:txBody>
                </p:sp>
                <p:sp>
                  <p:nvSpPr>
                    <p:cNvPr id="883" name="フリーフォーム: 図形 882">
                      <a:extLst>
                        <a:ext uri="{FF2B5EF4-FFF2-40B4-BE49-F238E27FC236}">
                          <a16:creationId xmlns:a16="http://schemas.microsoft.com/office/drawing/2014/main" id="{AF17CB6C-908A-4638-8E7F-F7D4716D94C5}"/>
                        </a:ext>
                      </a:extLst>
                    </p:cNvPr>
                    <p:cNvSpPr/>
                    <p:nvPr/>
                  </p:nvSpPr>
                  <p:spPr bwMode="auto">
                    <a:xfrm rot="16200000" flipH="1">
                      <a:off x="8086217" y="4051538"/>
                      <a:ext cx="633345" cy="58038"/>
                    </a:xfrm>
                    <a:custGeom>
                      <a:avLst/>
                      <a:gdLst>
                        <a:gd name="connsiteX0" fmla="*/ 0 w 633345"/>
                        <a:gd name="connsiteY0" fmla="*/ 0 h 58038"/>
                        <a:gd name="connsiteX1" fmla="*/ 357436 w 633345"/>
                        <a:gd name="connsiteY1" fmla="*/ 0 h 58038"/>
                        <a:gd name="connsiteX2" fmla="*/ 633345 w 633345"/>
                        <a:gd name="connsiteY2" fmla="*/ 58038 h 58038"/>
                        <a:gd name="connsiteX3" fmla="*/ 22852 w 633345"/>
                        <a:gd name="connsiteY3" fmla="*/ 58038 h 580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633345" h="58038">
                          <a:moveTo>
                            <a:pt x="0" y="0"/>
                          </a:moveTo>
                          <a:lnTo>
                            <a:pt x="357436" y="0"/>
                          </a:lnTo>
                          <a:lnTo>
                            <a:pt x="633345" y="58038"/>
                          </a:lnTo>
                          <a:lnTo>
                            <a:pt x="22852" y="58038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84" name="フリーフォーム: 図形 883">
                      <a:extLst>
                        <a:ext uri="{FF2B5EF4-FFF2-40B4-BE49-F238E27FC236}">
                          <a16:creationId xmlns:a16="http://schemas.microsoft.com/office/drawing/2014/main" id="{C85A81B4-32B1-491D-9C9E-3379D3BCC9E2}"/>
                        </a:ext>
                      </a:extLst>
                    </p:cNvPr>
                    <p:cNvSpPr/>
                    <p:nvPr/>
                  </p:nvSpPr>
                  <p:spPr bwMode="auto">
                    <a:xfrm rot="16200000" flipH="1">
                      <a:off x="8114365" y="3367932"/>
                      <a:ext cx="577049" cy="58038"/>
                    </a:xfrm>
                    <a:custGeom>
                      <a:avLst/>
                      <a:gdLst>
                        <a:gd name="connsiteX0" fmla="*/ 0 w 577049"/>
                        <a:gd name="connsiteY0" fmla="*/ 58038 h 58038"/>
                        <a:gd name="connsiteX1" fmla="*/ 275909 w 577049"/>
                        <a:gd name="connsiteY1" fmla="*/ 0 h 58038"/>
                        <a:gd name="connsiteX2" fmla="*/ 554198 w 577049"/>
                        <a:gd name="connsiteY2" fmla="*/ 0 h 58038"/>
                        <a:gd name="connsiteX3" fmla="*/ 577049 w 577049"/>
                        <a:gd name="connsiteY3" fmla="*/ 58038 h 580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577049" h="58038">
                          <a:moveTo>
                            <a:pt x="0" y="58038"/>
                          </a:moveTo>
                          <a:lnTo>
                            <a:pt x="275909" y="0"/>
                          </a:lnTo>
                          <a:lnTo>
                            <a:pt x="554198" y="0"/>
                          </a:lnTo>
                          <a:lnTo>
                            <a:pt x="577049" y="58038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874" name="四角形: 上の 2 つの角を丸める 873">
                    <a:extLst>
                      <a:ext uri="{FF2B5EF4-FFF2-40B4-BE49-F238E27FC236}">
                        <a16:creationId xmlns:a16="http://schemas.microsoft.com/office/drawing/2014/main" id="{EFF711E0-AF1C-4BC9-8DFE-4EEF9CD7299F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73730" y="1394819"/>
                    <a:ext cx="103155" cy="50341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75" name="四角形: 上の 2 つの角を丸める 874">
                    <a:extLst>
                      <a:ext uri="{FF2B5EF4-FFF2-40B4-BE49-F238E27FC236}">
                        <a16:creationId xmlns:a16="http://schemas.microsoft.com/office/drawing/2014/main" id="{1EDF358B-0E1D-44A6-AEC7-601E27F26F31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3400839" y="1394819"/>
                    <a:ext cx="103155" cy="50341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848" name="星: 12 pt 847">
                  <a:extLst>
                    <a:ext uri="{FF2B5EF4-FFF2-40B4-BE49-F238E27FC236}">
                      <a16:creationId xmlns:a16="http://schemas.microsoft.com/office/drawing/2014/main" id="{87DAACC1-754F-47B7-B48D-CD6667A31624}"/>
                    </a:ext>
                  </a:extLst>
                </p:cNvPr>
                <p:cNvSpPr/>
                <p:nvPr/>
              </p:nvSpPr>
              <p:spPr bwMode="auto">
                <a:xfrm>
                  <a:off x="773381" y="895381"/>
                  <a:ext cx="315035" cy="315035"/>
                </a:xfrm>
                <a:prstGeom prst="star12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49" name="グループ化 848">
                  <a:extLst>
                    <a:ext uri="{FF2B5EF4-FFF2-40B4-BE49-F238E27FC236}">
                      <a16:creationId xmlns:a16="http://schemas.microsoft.com/office/drawing/2014/main" id="{5EAC7A7C-DC84-4384-8A14-7E0090C6EF4C}"/>
                    </a:ext>
                  </a:extLst>
                </p:cNvPr>
                <p:cNvGrpSpPr/>
                <p:nvPr/>
              </p:nvGrpSpPr>
              <p:grpSpPr>
                <a:xfrm rot="5400000">
                  <a:off x="1116185" y="1221343"/>
                  <a:ext cx="198205" cy="93550"/>
                  <a:chOff x="3027387" y="1404395"/>
                  <a:chExt cx="430187" cy="203044"/>
                </a:xfrm>
              </p:grpSpPr>
              <p:grpSp>
                <p:nvGrpSpPr>
                  <p:cNvPr id="865" name="グループ化 864">
                    <a:extLst>
                      <a:ext uri="{FF2B5EF4-FFF2-40B4-BE49-F238E27FC236}">
                        <a16:creationId xmlns:a16="http://schemas.microsoft.com/office/drawing/2014/main" id="{2EA58C1C-EDC4-4B67-852D-41CBE19F0620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3027387" y="1404395"/>
                    <a:ext cx="203044" cy="203044"/>
                    <a:chOff x="2891275" y="1404395"/>
                    <a:chExt cx="203044" cy="203044"/>
                  </a:xfrm>
                </p:grpSpPr>
                <p:sp>
                  <p:nvSpPr>
                    <p:cNvPr id="870" name="楕円 869">
                      <a:extLst>
                        <a:ext uri="{FF2B5EF4-FFF2-40B4-BE49-F238E27FC236}">
                          <a16:creationId xmlns:a16="http://schemas.microsoft.com/office/drawing/2014/main" id="{CF3795BF-7C98-46EB-A783-98E17F8C833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892966" y="1406081"/>
                      <a:ext cx="199665" cy="199665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1" name="楕円 870">
                      <a:extLst>
                        <a:ext uri="{FF2B5EF4-FFF2-40B4-BE49-F238E27FC236}">
                          <a16:creationId xmlns:a16="http://schemas.microsoft.com/office/drawing/2014/main" id="{BA709A8C-5D38-4F0C-866F-01DE46FD775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926992" y="1440113"/>
                      <a:ext cx="131607" cy="13160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63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2" name="弦 871">
                      <a:extLst>
                        <a:ext uri="{FF2B5EF4-FFF2-40B4-BE49-F238E27FC236}">
                          <a16:creationId xmlns:a16="http://schemas.microsoft.com/office/drawing/2014/main" id="{244AC99D-ECE2-431F-9A60-CD46AA009CA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891275" y="1404395"/>
                      <a:ext cx="203044" cy="203044"/>
                    </a:xfrm>
                    <a:prstGeom prst="chord">
                      <a:avLst>
                        <a:gd name="adj1" fmla="val 9721091"/>
                        <a:gd name="adj2" fmla="val 19574514"/>
                      </a:avLst>
                    </a:prstGeom>
                    <a:solidFill>
                      <a:srgbClr val="C00000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866" name="グループ化 865">
                    <a:extLst>
                      <a:ext uri="{FF2B5EF4-FFF2-40B4-BE49-F238E27FC236}">
                        <a16:creationId xmlns:a16="http://schemas.microsoft.com/office/drawing/2014/main" id="{420CB29E-9DE0-4F8E-9E1E-FC01FAF04E54}"/>
                      </a:ext>
                    </a:extLst>
                  </p:cNvPr>
                  <p:cNvGrpSpPr/>
                  <p:nvPr/>
                </p:nvGrpSpPr>
                <p:grpSpPr>
                  <a:xfrm>
                    <a:off x="3254530" y="1404395"/>
                    <a:ext cx="203044" cy="203044"/>
                    <a:chOff x="2933062" y="1404395"/>
                    <a:chExt cx="203044" cy="203044"/>
                  </a:xfrm>
                </p:grpSpPr>
                <p:sp>
                  <p:nvSpPr>
                    <p:cNvPr id="867" name="楕円 866">
                      <a:extLst>
                        <a:ext uri="{FF2B5EF4-FFF2-40B4-BE49-F238E27FC236}">
                          <a16:creationId xmlns:a16="http://schemas.microsoft.com/office/drawing/2014/main" id="{99FD84AE-F8ED-4157-9517-349394DB734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934752" y="1406085"/>
                      <a:ext cx="199664" cy="19966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68" name="楕円 867">
                      <a:extLst>
                        <a:ext uri="{FF2B5EF4-FFF2-40B4-BE49-F238E27FC236}">
                          <a16:creationId xmlns:a16="http://schemas.microsoft.com/office/drawing/2014/main" id="{41AC41D5-E09A-4AC4-9EED-ED208ADEBDA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968780" y="1440113"/>
                      <a:ext cx="131608" cy="131608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63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69" name="弦 868">
                      <a:extLst>
                        <a:ext uri="{FF2B5EF4-FFF2-40B4-BE49-F238E27FC236}">
                          <a16:creationId xmlns:a16="http://schemas.microsoft.com/office/drawing/2014/main" id="{B9F00D52-4A3D-46DC-9D16-7B56C843BC1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933062" y="1404395"/>
                      <a:ext cx="203044" cy="203044"/>
                    </a:xfrm>
                    <a:prstGeom prst="chord">
                      <a:avLst>
                        <a:gd name="adj1" fmla="val 9721091"/>
                        <a:gd name="adj2" fmla="val 19574514"/>
                      </a:avLst>
                    </a:prstGeom>
                    <a:solidFill>
                      <a:srgbClr val="C00000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850" name="グループ化 849">
                  <a:extLst>
                    <a:ext uri="{FF2B5EF4-FFF2-40B4-BE49-F238E27FC236}">
                      <a16:creationId xmlns:a16="http://schemas.microsoft.com/office/drawing/2014/main" id="{D85580DA-49F8-4B37-845F-5894BBA2F028}"/>
                    </a:ext>
                  </a:extLst>
                </p:cNvPr>
                <p:cNvGrpSpPr/>
                <p:nvPr/>
              </p:nvGrpSpPr>
              <p:grpSpPr>
                <a:xfrm>
                  <a:off x="481570" y="1066982"/>
                  <a:ext cx="496746" cy="281928"/>
                  <a:chOff x="522543" y="1090235"/>
                  <a:chExt cx="414800" cy="235421"/>
                </a:xfrm>
              </p:grpSpPr>
              <p:grpSp>
                <p:nvGrpSpPr>
                  <p:cNvPr id="851" name="グループ化 850">
                    <a:extLst>
                      <a:ext uri="{FF2B5EF4-FFF2-40B4-BE49-F238E27FC236}">
                        <a16:creationId xmlns:a16="http://schemas.microsoft.com/office/drawing/2014/main" id="{FF129AB7-486F-4FD5-8A43-76A45D050F7F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612232" y="1000546"/>
                    <a:ext cx="235421" cy="414800"/>
                    <a:chOff x="505786" y="1284453"/>
                    <a:chExt cx="1091309" cy="1922832"/>
                  </a:xfrm>
                </p:grpSpPr>
                <p:sp>
                  <p:nvSpPr>
                    <p:cNvPr id="859" name="四角形: 角を丸くする 858">
                      <a:extLst>
                        <a:ext uri="{FF2B5EF4-FFF2-40B4-BE49-F238E27FC236}">
                          <a16:creationId xmlns:a16="http://schemas.microsoft.com/office/drawing/2014/main" id="{A311333D-0AE2-4FF0-907C-35F279E3697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67138" y="1284453"/>
                      <a:ext cx="968604" cy="1922832"/>
                    </a:xfrm>
                    <a:prstGeom prst="roundRect">
                      <a:avLst>
                        <a:gd name="adj" fmla="val 12145"/>
                      </a:avLst>
                    </a:prstGeom>
                    <a:solidFill>
                      <a:schemeClr val="tx1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60" name="フリーフォーム: 図形 859">
                      <a:extLst>
                        <a:ext uri="{FF2B5EF4-FFF2-40B4-BE49-F238E27FC236}">
                          <a16:creationId xmlns:a16="http://schemas.microsoft.com/office/drawing/2014/main" id="{E31FA14D-86F9-49C9-95FD-AF8DF925763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2510" y="1317791"/>
                      <a:ext cx="1017861" cy="1844847"/>
                    </a:xfrm>
                    <a:custGeom>
                      <a:avLst/>
                      <a:gdLst>
                        <a:gd name="connsiteX0" fmla="*/ 207304 w 1017861"/>
                        <a:gd name="connsiteY0" fmla="*/ 0 h 1844847"/>
                        <a:gd name="connsiteX1" fmla="*/ 810556 w 1017861"/>
                        <a:gd name="connsiteY1" fmla="*/ 0 h 1844847"/>
                        <a:gd name="connsiteX2" fmla="*/ 813332 w 1017861"/>
                        <a:gd name="connsiteY2" fmla="*/ 13757 h 1844847"/>
                        <a:gd name="connsiteX3" fmla="*/ 934514 w 1017861"/>
                        <a:gd name="connsiteY3" fmla="*/ 83951 h 1844847"/>
                        <a:gd name="connsiteX4" fmla="*/ 990903 w 1017861"/>
                        <a:gd name="connsiteY4" fmla="*/ 94207 h 1844847"/>
                        <a:gd name="connsiteX5" fmla="*/ 1006617 w 1017861"/>
                        <a:gd name="connsiteY5" fmla="*/ 94117 h 1844847"/>
                        <a:gd name="connsiteX6" fmla="*/ 1017861 w 1017861"/>
                        <a:gd name="connsiteY6" fmla="*/ 149809 h 1844847"/>
                        <a:gd name="connsiteX7" fmla="*/ 1017861 w 1017861"/>
                        <a:gd name="connsiteY7" fmla="*/ 1695038 h 1844847"/>
                        <a:gd name="connsiteX8" fmla="*/ 868052 w 1017861"/>
                        <a:gd name="connsiteY8" fmla="*/ 1844847 h 1844847"/>
                        <a:gd name="connsiteX9" fmla="*/ 149809 w 1017861"/>
                        <a:gd name="connsiteY9" fmla="*/ 1844847 h 1844847"/>
                        <a:gd name="connsiteX10" fmla="*/ 0 w 1017861"/>
                        <a:gd name="connsiteY10" fmla="*/ 1695038 h 1844847"/>
                        <a:gd name="connsiteX11" fmla="*/ 0 w 1017861"/>
                        <a:gd name="connsiteY11" fmla="*/ 149809 h 1844847"/>
                        <a:gd name="connsiteX12" fmla="*/ 11244 w 1017861"/>
                        <a:gd name="connsiteY12" fmla="*/ 94117 h 1844847"/>
                        <a:gd name="connsiteX13" fmla="*/ 26958 w 1017861"/>
                        <a:gd name="connsiteY13" fmla="*/ 94207 h 1844847"/>
                        <a:gd name="connsiteX14" fmla="*/ 83348 w 1017861"/>
                        <a:gd name="connsiteY14" fmla="*/ 83951 h 1844847"/>
                        <a:gd name="connsiteX15" fmla="*/ 204528 w 1017861"/>
                        <a:gd name="connsiteY15" fmla="*/ 13757 h 1844847"/>
                        <a:gd name="connsiteX16" fmla="*/ 207304 w 1017861"/>
                        <a:gd name="connsiteY16" fmla="*/ 0 h 184484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1017861" h="1844847">
                          <a:moveTo>
                            <a:pt x="207304" y="0"/>
                          </a:moveTo>
                          <a:lnTo>
                            <a:pt x="810556" y="0"/>
                          </a:lnTo>
                          <a:lnTo>
                            <a:pt x="813332" y="13757"/>
                          </a:lnTo>
                          <a:cubicBezTo>
                            <a:pt x="829309" y="40207"/>
                            <a:pt x="875798" y="68218"/>
                            <a:pt x="934514" y="83951"/>
                          </a:cubicBezTo>
                          <a:cubicBezTo>
                            <a:pt x="954086" y="89195"/>
                            <a:pt x="973163" y="92579"/>
                            <a:pt x="990903" y="94207"/>
                          </a:cubicBezTo>
                          <a:lnTo>
                            <a:pt x="1006617" y="94117"/>
                          </a:lnTo>
                          <a:lnTo>
                            <a:pt x="1017861" y="149809"/>
                          </a:lnTo>
                          <a:lnTo>
                            <a:pt x="1017861" y="1695038"/>
                          </a:lnTo>
                          <a:cubicBezTo>
                            <a:pt x="1017861" y="1777775"/>
                            <a:pt x="950789" y="1844847"/>
                            <a:pt x="868052" y="1844847"/>
                          </a:cubicBezTo>
                          <a:lnTo>
                            <a:pt x="149809" y="1844847"/>
                          </a:lnTo>
                          <a:cubicBezTo>
                            <a:pt x="67072" y="1844847"/>
                            <a:pt x="0" y="1777775"/>
                            <a:pt x="0" y="1695038"/>
                          </a:cubicBezTo>
                          <a:lnTo>
                            <a:pt x="0" y="149809"/>
                          </a:lnTo>
                          <a:lnTo>
                            <a:pt x="11244" y="94117"/>
                          </a:lnTo>
                          <a:lnTo>
                            <a:pt x="26958" y="94207"/>
                          </a:lnTo>
                          <a:cubicBezTo>
                            <a:pt x="44698" y="92579"/>
                            <a:pt x="63776" y="89195"/>
                            <a:pt x="83348" y="83951"/>
                          </a:cubicBezTo>
                          <a:cubicBezTo>
                            <a:pt x="142063" y="68218"/>
                            <a:pt x="188551" y="40207"/>
                            <a:pt x="204528" y="13757"/>
                          </a:cubicBezTo>
                          <a:lnTo>
                            <a:pt x="207304" y="0"/>
                          </a:ln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p:txBody>
                </p:sp>
                <p:sp>
                  <p:nvSpPr>
                    <p:cNvPr id="861" name="フリーフォーム: 図形 860">
                      <a:extLst>
                        <a:ext uri="{FF2B5EF4-FFF2-40B4-BE49-F238E27FC236}">
                          <a16:creationId xmlns:a16="http://schemas.microsoft.com/office/drawing/2014/main" id="{49301D66-1E80-4DB7-A364-9ACD814EB641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386048" y="1922943"/>
                      <a:ext cx="1330784" cy="877405"/>
                    </a:xfrm>
                    <a:custGeom>
                      <a:avLst/>
                      <a:gdLst>
                        <a:gd name="connsiteX0" fmla="*/ 1031101 w 1330784"/>
                        <a:gd name="connsiteY0" fmla="*/ 746106 h 877405"/>
                        <a:gd name="connsiteX1" fmla="*/ 1031101 w 1330784"/>
                        <a:gd name="connsiteY1" fmla="*/ 131631 h 877405"/>
                        <a:gd name="connsiteX2" fmla="*/ 1239940 w 1330784"/>
                        <a:gd name="connsiteY2" fmla="*/ 13884 h 877405"/>
                        <a:gd name="connsiteX3" fmla="*/ 1278494 w 1330784"/>
                        <a:gd name="connsiteY3" fmla="*/ 105165 h 877405"/>
                        <a:gd name="connsiteX4" fmla="*/ 1330784 w 1330784"/>
                        <a:gd name="connsiteY4" fmla="*/ 438007 h 877405"/>
                        <a:gd name="connsiteX5" fmla="*/ 1278494 w 1330784"/>
                        <a:gd name="connsiteY5" fmla="*/ 770849 h 877405"/>
                        <a:gd name="connsiteX6" fmla="*/ 1239352 w 1330784"/>
                        <a:gd name="connsiteY6" fmla="*/ 863522 h 877405"/>
                        <a:gd name="connsiteX7" fmla="*/ 157575 w 1330784"/>
                        <a:gd name="connsiteY7" fmla="*/ 0 h 877405"/>
                        <a:gd name="connsiteX8" fmla="*/ 1147686 w 1330784"/>
                        <a:gd name="connsiteY8" fmla="*/ 0 h 877405"/>
                        <a:gd name="connsiteX9" fmla="*/ 959984 w 1330784"/>
                        <a:gd name="connsiteY9" fmla="*/ 111564 h 877405"/>
                        <a:gd name="connsiteX10" fmla="*/ 345277 w 1330784"/>
                        <a:gd name="connsiteY10" fmla="*/ 111564 h 877405"/>
                        <a:gd name="connsiteX11" fmla="*/ 157574 w 1330784"/>
                        <a:gd name="connsiteY11" fmla="*/ 877405 h 877405"/>
                        <a:gd name="connsiteX12" fmla="*/ 345276 w 1330784"/>
                        <a:gd name="connsiteY12" fmla="*/ 765842 h 877405"/>
                        <a:gd name="connsiteX13" fmla="*/ 959983 w 1330784"/>
                        <a:gd name="connsiteY13" fmla="*/ 765842 h 877405"/>
                        <a:gd name="connsiteX14" fmla="*/ 1147685 w 1330784"/>
                        <a:gd name="connsiteY14" fmla="*/ 877405 h 877405"/>
                        <a:gd name="connsiteX15" fmla="*/ 0 w 1330784"/>
                        <a:gd name="connsiteY15" fmla="*/ 438007 h 877405"/>
                        <a:gd name="connsiteX16" fmla="*/ 52290 w 1330784"/>
                        <a:gd name="connsiteY16" fmla="*/ 105165 h 877405"/>
                        <a:gd name="connsiteX17" fmla="*/ 88741 w 1330784"/>
                        <a:gd name="connsiteY17" fmla="*/ 18865 h 877405"/>
                        <a:gd name="connsiteX18" fmla="*/ 279305 w 1330784"/>
                        <a:gd name="connsiteY18" fmla="*/ 126309 h 877405"/>
                        <a:gd name="connsiteX19" fmla="*/ 279304 w 1330784"/>
                        <a:gd name="connsiteY19" fmla="*/ 751429 h 877405"/>
                        <a:gd name="connsiteX20" fmla="*/ 89328 w 1330784"/>
                        <a:gd name="connsiteY20" fmla="*/ 858542 h 877405"/>
                        <a:gd name="connsiteX21" fmla="*/ 52290 w 1330784"/>
                        <a:gd name="connsiteY21" fmla="*/ 770849 h 877405"/>
                        <a:gd name="connsiteX22" fmla="*/ 0 w 1330784"/>
                        <a:gd name="connsiteY22" fmla="*/ 438007 h 8774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1330784" h="877405">
                          <a:moveTo>
                            <a:pt x="1031101" y="746106"/>
                          </a:moveTo>
                          <a:lnTo>
                            <a:pt x="1031101" y="131631"/>
                          </a:lnTo>
                          <a:lnTo>
                            <a:pt x="1239940" y="13884"/>
                          </a:lnTo>
                          <a:lnTo>
                            <a:pt x="1278494" y="105165"/>
                          </a:lnTo>
                          <a:cubicBezTo>
                            <a:pt x="1312165" y="207467"/>
                            <a:pt x="1330784" y="319943"/>
                            <a:pt x="1330784" y="438007"/>
                          </a:cubicBezTo>
                          <a:cubicBezTo>
                            <a:pt x="1330784" y="556071"/>
                            <a:pt x="1312165" y="668546"/>
                            <a:pt x="1278494" y="770849"/>
                          </a:cubicBezTo>
                          <a:lnTo>
                            <a:pt x="1239352" y="863522"/>
                          </a:lnTo>
                          <a:close/>
                          <a:moveTo>
                            <a:pt x="157575" y="0"/>
                          </a:moveTo>
                          <a:lnTo>
                            <a:pt x="1147686" y="0"/>
                          </a:lnTo>
                          <a:lnTo>
                            <a:pt x="959984" y="111564"/>
                          </a:lnTo>
                          <a:lnTo>
                            <a:pt x="345277" y="111564"/>
                          </a:lnTo>
                          <a:close/>
                          <a:moveTo>
                            <a:pt x="157574" y="877405"/>
                          </a:moveTo>
                          <a:lnTo>
                            <a:pt x="345276" y="765842"/>
                          </a:lnTo>
                          <a:lnTo>
                            <a:pt x="959983" y="765842"/>
                          </a:lnTo>
                          <a:lnTo>
                            <a:pt x="1147685" y="877405"/>
                          </a:lnTo>
                          <a:close/>
                          <a:moveTo>
                            <a:pt x="0" y="438007"/>
                          </a:moveTo>
                          <a:cubicBezTo>
                            <a:pt x="0" y="319943"/>
                            <a:pt x="18619" y="207467"/>
                            <a:pt x="52290" y="105165"/>
                          </a:cubicBezTo>
                          <a:lnTo>
                            <a:pt x="88741" y="18865"/>
                          </a:lnTo>
                          <a:lnTo>
                            <a:pt x="279305" y="126309"/>
                          </a:lnTo>
                          <a:lnTo>
                            <a:pt x="279304" y="751429"/>
                          </a:lnTo>
                          <a:lnTo>
                            <a:pt x="89328" y="858542"/>
                          </a:lnTo>
                          <a:lnTo>
                            <a:pt x="52290" y="770849"/>
                          </a:lnTo>
                          <a:cubicBezTo>
                            <a:pt x="18619" y="668546"/>
                            <a:pt x="0" y="556071"/>
                            <a:pt x="0" y="438007"/>
                          </a:cubicBezTo>
                          <a:close/>
                        </a:path>
                      </a:pathLst>
                    </a:custGeom>
                    <a:solidFill>
                      <a:schemeClr val="bg2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862" name="グループ化 861">
                      <a:extLst>
                        <a:ext uri="{FF2B5EF4-FFF2-40B4-BE49-F238E27FC236}">
                          <a16:creationId xmlns:a16="http://schemas.microsoft.com/office/drawing/2014/main" id="{C1040203-D6CF-4060-9D31-DAE36228B1E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05786" y="1853176"/>
                      <a:ext cx="1091309" cy="69162"/>
                      <a:chOff x="1311089" y="1853176"/>
                      <a:chExt cx="1091309" cy="69162"/>
                    </a:xfrm>
                    <a:solidFill>
                      <a:schemeClr val="tx1"/>
                    </a:solidFill>
                  </p:grpSpPr>
                  <p:sp>
                    <p:nvSpPr>
                      <p:cNvPr id="863" name="四角形: 上の 2 つの角を丸める 862">
                        <a:extLst>
                          <a:ext uri="{FF2B5EF4-FFF2-40B4-BE49-F238E27FC236}">
                            <a16:creationId xmlns:a16="http://schemas.microsoft.com/office/drawing/2014/main" id="{23651E94-4642-42A7-8899-6FAD6E97A2C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1311089" y="1853176"/>
                        <a:ext cx="119756" cy="69162"/>
                      </a:xfrm>
                      <a:prstGeom prst="round2SameRect">
                        <a:avLst>
                          <a:gd name="adj1" fmla="val 50000"/>
                          <a:gd name="adj2" fmla="val 7300"/>
                        </a:avLst>
                      </a:prstGeom>
                      <a:grpFill/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64" name="四角形: 上の 2 つの角を丸める 863">
                        <a:extLst>
                          <a:ext uri="{FF2B5EF4-FFF2-40B4-BE49-F238E27FC236}">
                            <a16:creationId xmlns:a16="http://schemas.microsoft.com/office/drawing/2014/main" id="{7780EE46-1DF1-45BD-B9ED-6B3B960D49A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 flipH="1">
                        <a:off x="2282642" y="1853176"/>
                        <a:ext cx="119756" cy="69162"/>
                      </a:xfrm>
                      <a:prstGeom prst="round2SameRect">
                        <a:avLst>
                          <a:gd name="adj1" fmla="val 50000"/>
                          <a:gd name="adj2" fmla="val 7300"/>
                        </a:avLst>
                      </a:prstGeom>
                      <a:grpFill/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852" name="グループ化 851">
                    <a:extLst>
                      <a:ext uri="{FF2B5EF4-FFF2-40B4-BE49-F238E27FC236}">
                        <a16:creationId xmlns:a16="http://schemas.microsoft.com/office/drawing/2014/main" id="{AC225EC0-E04F-4826-AE99-CAC4017D85FC}"/>
                      </a:ext>
                    </a:extLst>
                  </p:cNvPr>
                  <p:cNvGrpSpPr/>
                  <p:nvPr/>
                </p:nvGrpSpPr>
                <p:grpSpPr>
                  <a:xfrm rot="10800000">
                    <a:off x="798378" y="1112613"/>
                    <a:ext cx="92056" cy="198476"/>
                    <a:chOff x="2241521" y="1073448"/>
                    <a:chExt cx="71608" cy="154388"/>
                  </a:xfrm>
                </p:grpSpPr>
                <p:grpSp>
                  <p:nvGrpSpPr>
                    <p:cNvPr id="853" name="グループ化 852">
                      <a:extLst>
                        <a:ext uri="{FF2B5EF4-FFF2-40B4-BE49-F238E27FC236}">
                          <a16:creationId xmlns:a16="http://schemas.microsoft.com/office/drawing/2014/main" id="{F065F040-2A42-4005-9F68-ED48B6799593}"/>
                        </a:ext>
                      </a:extLst>
                    </p:cNvPr>
                    <p:cNvGrpSpPr/>
                    <p:nvPr/>
                  </p:nvGrpSpPr>
                  <p:grpSpPr>
                    <a:xfrm rot="5400000" flipH="1">
                      <a:off x="2241521" y="1156229"/>
                      <a:ext cx="71607" cy="71607"/>
                      <a:chOff x="3007632" y="1406088"/>
                      <a:chExt cx="199664" cy="199664"/>
                    </a:xfrm>
                  </p:grpSpPr>
                  <p:sp>
                    <p:nvSpPr>
                      <p:cNvPr id="857" name="楕円 856">
                        <a:extLst>
                          <a:ext uri="{FF2B5EF4-FFF2-40B4-BE49-F238E27FC236}">
                            <a16:creationId xmlns:a16="http://schemas.microsoft.com/office/drawing/2014/main" id="{0F395AA9-EDA3-43B6-9BB0-FD975373468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007632" y="1406088"/>
                        <a:ext cx="199664" cy="199664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 dirty="0"/>
                      </a:p>
                    </p:txBody>
                  </p:sp>
                  <p:sp>
                    <p:nvSpPr>
                      <p:cNvPr id="858" name="楕円 857">
                        <a:extLst>
                          <a:ext uri="{FF2B5EF4-FFF2-40B4-BE49-F238E27FC236}">
                            <a16:creationId xmlns:a16="http://schemas.microsoft.com/office/drawing/2014/main" id="{99EC9744-A32A-4933-8DB5-166073B87A2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flipH="1">
                        <a:off x="3083608" y="1519998"/>
                        <a:ext cx="44002" cy="44000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854" name="グループ化 853">
                      <a:extLst>
                        <a:ext uri="{FF2B5EF4-FFF2-40B4-BE49-F238E27FC236}">
                          <a16:creationId xmlns:a16="http://schemas.microsoft.com/office/drawing/2014/main" id="{CCB66A97-B756-41EF-9377-37A1B224C776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2241522" y="1073448"/>
                      <a:ext cx="71607" cy="71607"/>
                      <a:chOff x="2934752" y="1406085"/>
                      <a:chExt cx="199664" cy="199664"/>
                    </a:xfrm>
                  </p:grpSpPr>
                  <p:sp>
                    <p:nvSpPr>
                      <p:cNvPr id="855" name="楕円 854">
                        <a:extLst>
                          <a:ext uri="{FF2B5EF4-FFF2-40B4-BE49-F238E27FC236}">
                            <a16:creationId xmlns:a16="http://schemas.microsoft.com/office/drawing/2014/main" id="{497A635F-6A69-4245-A60D-03DC20908D1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934752" y="1406085"/>
                        <a:ext cx="199664" cy="199664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56" name="楕円 855">
                        <a:extLst>
                          <a:ext uri="{FF2B5EF4-FFF2-40B4-BE49-F238E27FC236}">
                            <a16:creationId xmlns:a16="http://schemas.microsoft.com/office/drawing/2014/main" id="{2E882FE4-7021-4533-A595-2545EC77227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flipH="1">
                        <a:off x="3014445" y="1519987"/>
                        <a:ext cx="43999" cy="44000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</p:grpSp>
          </p:grpSp>
          <p:grpSp>
            <p:nvGrpSpPr>
              <p:cNvPr id="405" name="グループ化 404">
                <a:extLst>
                  <a:ext uri="{FF2B5EF4-FFF2-40B4-BE49-F238E27FC236}">
                    <a16:creationId xmlns:a16="http://schemas.microsoft.com/office/drawing/2014/main" id="{8711FCC7-DF60-4D38-BA3F-261C66CECFE1}"/>
                  </a:ext>
                </a:extLst>
              </p:cNvPr>
              <p:cNvGrpSpPr/>
              <p:nvPr/>
            </p:nvGrpSpPr>
            <p:grpSpPr>
              <a:xfrm>
                <a:off x="3532189" y="1888125"/>
                <a:ext cx="1155631" cy="819428"/>
                <a:chOff x="4164370" y="883190"/>
                <a:chExt cx="1584334" cy="1123410"/>
              </a:xfrm>
            </p:grpSpPr>
            <p:sp>
              <p:nvSpPr>
                <p:cNvPr id="793" name="正方形/長方形 792">
                  <a:extLst>
                    <a:ext uri="{FF2B5EF4-FFF2-40B4-BE49-F238E27FC236}">
                      <a16:creationId xmlns:a16="http://schemas.microsoft.com/office/drawing/2014/main" id="{46E7E5F1-B302-4F49-B282-15271CF7AD6E}"/>
                    </a:ext>
                  </a:extLst>
                </p:cNvPr>
                <p:cNvSpPr/>
                <p:nvPr/>
              </p:nvSpPr>
              <p:spPr bwMode="auto">
                <a:xfrm>
                  <a:off x="4164370" y="883190"/>
                  <a:ext cx="1584334" cy="112341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94" name="グループ化 793">
                  <a:extLst>
                    <a:ext uri="{FF2B5EF4-FFF2-40B4-BE49-F238E27FC236}">
                      <a16:creationId xmlns:a16="http://schemas.microsoft.com/office/drawing/2014/main" id="{1D518FB7-D7BD-478B-AC8E-118D7493979B}"/>
                    </a:ext>
                  </a:extLst>
                </p:cNvPr>
                <p:cNvGrpSpPr/>
                <p:nvPr/>
              </p:nvGrpSpPr>
              <p:grpSpPr>
                <a:xfrm>
                  <a:off x="5267813" y="1315465"/>
                  <a:ext cx="466460" cy="258860"/>
                  <a:chOff x="4740734" y="98630"/>
                  <a:chExt cx="437672" cy="1230536"/>
                </a:xfrm>
              </p:grpSpPr>
              <p:sp>
                <p:nvSpPr>
                  <p:cNvPr id="842" name="正方形/長方形 841">
                    <a:extLst>
                      <a:ext uri="{FF2B5EF4-FFF2-40B4-BE49-F238E27FC236}">
                        <a16:creationId xmlns:a16="http://schemas.microsoft.com/office/drawing/2014/main" id="{8AD5DF6D-3D38-4511-ADA6-5404F74A782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40734" y="98630"/>
                    <a:ext cx="437672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43" name="正方形/長方形 842">
                    <a:extLst>
                      <a:ext uri="{FF2B5EF4-FFF2-40B4-BE49-F238E27FC236}">
                        <a16:creationId xmlns:a16="http://schemas.microsoft.com/office/drawing/2014/main" id="{5AF3BCED-CE64-4EFB-881D-716A8E389C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40734" y="1283447"/>
                    <a:ext cx="437672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795" name="グループ化 794">
                  <a:extLst>
                    <a:ext uri="{FF2B5EF4-FFF2-40B4-BE49-F238E27FC236}">
                      <a16:creationId xmlns:a16="http://schemas.microsoft.com/office/drawing/2014/main" id="{57962A0F-26CB-4402-AA07-BF2A90796CFE}"/>
                    </a:ext>
                  </a:extLst>
                </p:cNvPr>
                <p:cNvGrpSpPr/>
                <p:nvPr/>
              </p:nvGrpSpPr>
              <p:grpSpPr>
                <a:xfrm rot="16200000">
                  <a:off x="4482047" y="1180568"/>
                  <a:ext cx="299526" cy="527750"/>
                  <a:chOff x="505786" y="1284453"/>
                  <a:chExt cx="1091309" cy="1922832"/>
                </a:xfrm>
              </p:grpSpPr>
              <p:sp>
                <p:nvSpPr>
                  <p:cNvPr id="836" name="四角形: 角を丸くする 835">
                    <a:extLst>
                      <a:ext uri="{FF2B5EF4-FFF2-40B4-BE49-F238E27FC236}">
                        <a16:creationId xmlns:a16="http://schemas.microsoft.com/office/drawing/2014/main" id="{328A45D6-710A-4A76-BAEC-BCCF5F7478C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7138" y="1284453"/>
                    <a:ext cx="968604" cy="1922832"/>
                  </a:xfrm>
                  <a:prstGeom prst="roundRect">
                    <a:avLst>
                      <a:gd name="adj" fmla="val 12145"/>
                    </a:avLst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7" name="フリーフォーム: 図形 836">
                    <a:extLst>
                      <a:ext uri="{FF2B5EF4-FFF2-40B4-BE49-F238E27FC236}">
                        <a16:creationId xmlns:a16="http://schemas.microsoft.com/office/drawing/2014/main" id="{B2A28ADA-AB00-4401-B434-5881914CDA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2510" y="1317791"/>
                    <a:ext cx="1017861" cy="1844847"/>
                  </a:xfrm>
                  <a:custGeom>
                    <a:avLst/>
                    <a:gdLst>
                      <a:gd name="connsiteX0" fmla="*/ 207304 w 1017861"/>
                      <a:gd name="connsiteY0" fmla="*/ 0 h 1844847"/>
                      <a:gd name="connsiteX1" fmla="*/ 810556 w 1017861"/>
                      <a:gd name="connsiteY1" fmla="*/ 0 h 1844847"/>
                      <a:gd name="connsiteX2" fmla="*/ 813332 w 1017861"/>
                      <a:gd name="connsiteY2" fmla="*/ 13757 h 1844847"/>
                      <a:gd name="connsiteX3" fmla="*/ 934514 w 1017861"/>
                      <a:gd name="connsiteY3" fmla="*/ 83951 h 1844847"/>
                      <a:gd name="connsiteX4" fmla="*/ 990903 w 1017861"/>
                      <a:gd name="connsiteY4" fmla="*/ 94207 h 1844847"/>
                      <a:gd name="connsiteX5" fmla="*/ 1006617 w 1017861"/>
                      <a:gd name="connsiteY5" fmla="*/ 94117 h 1844847"/>
                      <a:gd name="connsiteX6" fmla="*/ 1017861 w 1017861"/>
                      <a:gd name="connsiteY6" fmla="*/ 149809 h 1844847"/>
                      <a:gd name="connsiteX7" fmla="*/ 1017861 w 1017861"/>
                      <a:gd name="connsiteY7" fmla="*/ 1695038 h 1844847"/>
                      <a:gd name="connsiteX8" fmla="*/ 868052 w 1017861"/>
                      <a:gd name="connsiteY8" fmla="*/ 1844847 h 1844847"/>
                      <a:gd name="connsiteX9" fmla="*/ 149809 w 1017861"/>
                      <a:gd name="connsiteY9" fmla="*/ 1844847 h 1844847"/>
                      <a:gd name="connsiteX10" fmla="*/ 0 w 1017861"/>
                      <a:gd name="connsiteY10" fmla="*/ 1695038 h 1844847"/>
                      <a:gd name="connsiteX11" fmla="*/ 0 w 1017861"/>
                      <a:gd name="connsiteY11" fmla="*/ 149809 h 1844847"/>
                      <a:gd name="connsiteX12" fmla="*/ 11244 w 1017861"/>
                      <a:gd name="connsiteY12" fmla="*/ 94117 h 1844847"/>
                      <a:gd name="connsiteX13" fmla="*/ 26958 w 1017861"/>
                      <a:gd name="connsiteY13" fmla="*/ 94207 h 1844847"/>
                      <a:gd name="connsiteX14" fmla="*/ 83348 w 1017861"/>
                      <a:gd name="connsiteY14" fmla="*/ 83951 h 1844847"/>
                      <a:gd name="connsiteX15" fmla="*/ 204528 w 1017861"/>
                      <a:gd name="connsiteY15" fmla="*/ 13757 h 1844847"/>
                      <a:gd name="connsiteX16" fmla="*/ 207304 w 1017861"/>
                      <a:gd name="connsiteY16" fmla="*/ 0 h 18448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017861" h="1844847">
                        <a:moveTo>
                          <a:pt x="207304" y="0"/>
                        </a:moveTo>
                        <a:lnTo>
                          <a:pt x="810556" y="0"/>
                        </a:lnTo>
                        <a:lnTo>
                          <a:pt x="813332" y="13757"/>
                        </a:lnTo>
                        <a:cubicBezTo>
                          <a:pt x="829309" y="40207"/>
                          <a:pt x="875798" y="68218"/>
                          <a:pt x="934514" y="83951"/>
                        </a:cubicBezTo>
                        <a:cubicBezTo>
                          <a:pt x="954086" y="89195"/>
                          <a:pt x="973163" y="92579"/>
                          <a:pt x="990903" y="94207"/>
                        </a:cubicBezTo>
                        <a:lnTo>
                          <a:pt x="1006617" y="94117"/>
                        </a:lnTo>
                        <a:lnTo>
                          <a:pt x="1017861" y="149809"/>
                        </a:lnTo>
                        <a:lnTo>
                          <a:pt x="1017861" y="1695038"/>
                        </a:lnTo>
                        <a:cubicBezTo>
                          <a:pt x="1017861" y="1777775"/>
                          <a:pt x="950789" y="1844847"/>
                          <a:pt x="868052" y="1844847"/>
                        </a:cubicBezTo>
                        <a:lnTo>
                          <a:pt x="149809" y="1844847"/>
                        </a:lnTo>
                        <a:cubicBezTo>
                          <a:pt x="67072" y="1844847"/>
                          <a:pt x="0" y="1777775"/>
                          <a:pt x="0" y="1695038"/>
                        </a:cubicBezTo>
                        <a:lnTo>
                          <a:pt x="0" y="149809"/>
                        </a:lnTo>
                        <a:lnTo>
                          <a:pt x="11244" y="94117"/>
                        </a:lnTo>
                        <a:lnTo>
                          <a:pt x="26958" y="94207"/>
                        </a:lnTo>
                        <a:cubicBezTo>
                          <a:pt x="44698" y="92579"/>
                          <a:pt x="63776" y="89195"/>
                          <a:pt x="83348" y="83951"/>
                        </a:cubicBezTo>
                        <a:cubicBezTo>
                          <a:pt x="142063" y="68218"/>
                          <a:pt x="188551" y="40207"/>
                          <a:pt x="204528" y="13757"/>
                        </a:cubicBezTo>
                        <a:lnTo>
                          <a:pt x="207304" y="0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bg1">
                          <a:lumMod val="95000"/>
                        </a:schemeClr>
                      </a:solidFill>
                    </a:endParaRPr>
                  </a:p>
                </p:txBody>
              </p:sp>
              <p:sp>
                <p:nvSpPr>
                  <p:cNvPr id="838" name="フリーフォーム: 図形 837">
                    <a:extLst>
                      <a:ext uri="{FF2B5EF4-FFF2-40B4-BE49-F238E27FC236}">
                        <a16:creationId xmlns:a16="http://schemas.microsoft.com/office/drawing/2014/main" id="{4DD17518-CEAA-4757-8402-EE9B5D89B2B2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86048" y="1922943"/>
                    <a:ext cx="1330784" cy="877405"/>
                  </a:xfrm>
                  <a:custGeom>
                    <a:avLst/>
                    <a:gdLst>
                      <a:gd name="connsiteX0" fmla="*/ 1031101 w 1330784"/>
                      <a:gd name="connsiteY0" fmla="*/ 746106 h 877405"/>
                      <a:gd name="connsiteX1" fmla="*/ 1031101 w 1330784"/>
                      <a:gd name="connsiteY1" fmla="*/ 131631 h 877405"/>
                      <a:gd name="connsiteX2" fmla="*/ 1239940 w 1330784"/>
                      <a:gd name="connsiteY2" fmla="*/ 13884 h 877405"/>
                      <a:gd name="connsiteX3" fmla="*/ 1278494 w 1330784"/>
                      <a:gd name="connsiteY3" fmla="*/ 105165 h 877405"/>
                      <a:gd name="connsiteX4" fmla="*/ 1330784 w 1330784"/>
                      <a:gd name="connsiteY4" fmla="*/ 438007 h 877405"/>
                      <a:gd name="connsiteX5" fmla="*/ 1278494 w 1330784"/>
                      <a:gd name="connsiteY5" fmla="*/ 770849 h 877405"/>
                      <a:gd name="connsiteX6" fmla="*/ 1239352 w 1330784"/>
                      <a:gd name="connsiteY6" fmla="*/ 863522 h 877405"/>
                      <a:gd name="connsiteX7" fmla="*/ 157575 w 1330784"/>
                      <a:gd name="connsiteY7" fmla="*/ 0 h 877405"/>
                      <a:gd name="connsiteX8" fmla="*/ 1147686 w 1330784"/>
                      <a:gd name="connsiteY8" fmla="*/ 0 h 877405"/>
                      <a:gd name="connsiteX9" fmla="*/ 959984 w 1330784"/>
                      <a:gd name="connsiteY9" fmla="*/ 111564 h 877405"/>
                      <a:gd name="connsiteX10" fmla="*/ 345277 w 1330784"/>
                      <a:gd name="connsiteY10" fmla="*/ 111564 h 877405"/>
                      <a:gd name="connsiteX11" fmla="*/ 157574 w 1330784"/>
                      <a:gd name="connsiteY11" fmla="*/ 877405 h 877405"/>
                      <a:gd name="connsiteX12" fmla="*/ 345276 w 1330784"/>
                      <a:gd name="connsiteY12" fmla="*/ 765842 h 877405"/>
                      <a:gd name="connsiteX13" fmla="*/ 959983 w 1330784"/>
                      <a:gd name="connsiteY13" fmla="*/ 765842 h 877405"/>
                      <a:gd name="connsiteX14" fmla="*/ 1147685 w 1330784"/>
                      <a:gd name="connsiteY14" fmla="*/ 877405 h 877405"/>
                      <a:gd name="connsiteX15" fmla="*/ 0 w 1330784"/>
                      <a:gd name="connsiteY15" fmla="*/ 438007 h 877405"/>
                      <a:gd name="connsiteX16" fmla="*/ 52290 w 1330784"/>
                      <a:gd name="connsiteY16" fmla="*/ 105165 h 877405"/>
                      <a:gd name="connsiteX17" fmla="*/ 88741 w 1330784"/>
                      <a:gd name="connsiteY17" fmla="*/ 18865 h 877405"/>
                      <a:gd name="connsiteX18" fmla="*/ 279305 w 1330784"/>
                      <a:gd name="connsiteY18" fmla="*/ 126309 h 877405"/>
                      <a:gd name="connsiteX19" fmla="*/ 279304 w 1330784"/>
                      <a:gd name="connsiteY19" fmla="*/ 751429 h 877405"/>
                      <a:gd name="connsiteX20" fmla="*/ 89328 w 1330784"/>
                      <a:gd name="connsiteY20" fmla="*/ 858542 h 877405"/>
                      <a:gd name="connsiteX21" fmla="*/ 52290 w 1330784"/>
                      <a:gd name="connsiteY21" fmla="*/ 770849 h 877405"/>
                      <a:gd name="connsiteX22" fmla="*/ 0 w 1330784"/>
                      <a:gd name="connsiteY22" fmla="*/ 438007 h 8774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330784" h="877405">
                        <a:moveTo>
                          <a:pt x="1031101" y="746106"/>
                        </a:moveTo>
                        <a:lnTo>
                          <a:pt x="1031101" y="131631"/>
                        </a:lnTo>
                        <a:lnTo>
                          <a:pt x="1239940" y="13884"/>
                        </a:lnTo>
                        <a:lnTo>
                          <a:pt x="1278494" y="105165"/>
                        </a:lnTo>
                        <a:cubicBezTo>
                          <a:pt x="1312165" y="207467"/>
                          <a:pt x="1330784" y="319943"/>
                          <a:pt x="1330784" y="438007"/>
                        </a:cubicBezTo>
                        <a:cubicBezTo>
                          <a:pt x="1330784" y="556071"/>
                          <a:pt x="1312165" y="668546"/>
                          <a:pt x="1278494" y="770849"/>
                        </a:cubicBezTo>
                        <a:lnTo>
                          <a:pt x="1239352" y="863522"/>
                        </a:lnTo>
                        <a:close/>
                        <a:moveTo>
                          <a:pt x="157575" y="0"/>
                        </a:moveTo>
                        <a:lnTo>
                          <a:pt x="1147686" y="0"/>
                        </a:lnTo>
                        <a:lnTo>
                          <a:pt x="959984" y="111564"/>
                        </a:lnTo>
                        <a:lnTo>
                          <a:pt x="345277" y="111564"/>
                        </a:lnTo>
                        <a:close/>
                        <a:moveTo>
                          <a:pt x="157574" y="877405"/>
                        </a:moveTo>
                        <a:lnTo>
                          <a:pt x="345276" y="765842"/>
                        </a:lnTo>
                        <a:lnTo>
                          <a:pt x="959983" y="765842"/>
                        </a:lnTo>
                        <a:lnTo>
                          <a:pt x="1147685" y="877405"/>
                        </a:lnTo>
                        <a:close/>
                        <a:moveTo>
                          <a:pt x="0" y="438007"/>
                        </a:moveTo>
                        <a:cubicBezTo>
                          <a:pt x="0" y="319943"/>
                          <a:pt x="18619" y="207467"/>
                          <a:pt x="52290" y="105165"/>
                        </a:cubicBezTo>
                        <a:lnTo>
                          <a:pt x="88741" y="18865"/>
                        </a:lnTo>
                        <a:lnTo>
                          <a:pt x="279305" y="126309"/>
                        </a:lnTo>
                        <a:lnTo>
                          <a:pt x="279304" y="751429"/>
                        </a:lnTo>
                        <a:lnTo>
                          <a:pt x="89328" y="858542"/>
                        </a:lnTo>
                        <a:lnTo>
                          <a:pt x="52290" y="770849"/>
                        </a:lnTo>
                        <a:cubicBezTo>
                          <a:pt x="18619" y="668546"/>
                          <a:pt x="0" y="556071"/>
                          <a:pt x="0" y="438007"/>
                        </a:cubicBezTo>
                        <a:close/>
                      </a:path>
                    </a:pathLst>
                  </a:custGeom>
                  <a:solidFill>
                    <a:schemeClr val="bg2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839" name="グループ化 838">
                    <a:extLst>
                      <a:ext uri="{FF2B5EF4-FFF2-40B4-BE49-F238E27FC236}">
                        <a16:creationId xmlns:a16="http://schemas.microsoft.com/office/drawing/2014/main" id="{DBAA81E1-57C5-4C10-AA46-C94CFD385A1B}"/>
                      </a:ext>
                    </a:extLst>
                  </p:cNvPr>
                  <p:cNvGrpSpPr/>
                  <p:nvPr/>
                </p:nvGrpSpPr>
                <p:grpSpPr>
                  <a:xfrm>
                    <a:off x="505786" y="1853176"/>
                    <a:ext cx="1091309" cy="69162"/>
                    <a:chOff x="1311089" y="1853176"/>
                    <a:chExt cx="1091309" cy="69162"/>
                  </a:xfrm>
                  <a:solidFill>
                    <a:schemeClr val="tx1"/>
                  </a:solidFill>
                </p:grpSpPr>
                <p:sp>
                  <p:nvSpPr>
                    <p:cNvPr id="840" name="四角形: 上の 2 つの角を丸める 839">
                      <a:extLst>
                        <a:ext uri="{FF2B5EF4-FFF2-40B4-BE49-F238E27FC236}">
                          <a16:creationId xmlns:a16="http://schemas.microsoft.com/office/drawing/2014/main" id="{88475C55-87B1-40D2-849C-0D555991AAD3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1311089" y="1853176"/>
                      <a:ext cx="119756" cy="69162"/>
                    </a:xfrm>
                    <a:prstGeom prst="round2SameRect">
                      <a:avLst>
                        <a:gd name="adj1" fmla="val 50000"/>
                        <a:gd name="adj2" fmla="val 7300"/>
                      </a:avLst>
                    </a:prstGeom>
                    <a:grp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41" name="四角形: 上の 2 つの角を丸める 840">
                      <a:extLst>
                        <a:ext uri="{FF2B5EF4-FFF2-40B4-BE49-F238E27FC236}">
                          <a16:creationId xmlns:a16="http://schemas.microsoft.com/office/drawing/2014/main" id="{36378B4F-6BB6-469F-B971-EF235E99A9D2}"/>
                        </a:ext>
                      </a:extLst>
                    </p:cNvPr>
                    <p:cNvSpPr/>
                    <p:nvPr/>
                  </p:nvSpPr>
                  <p:spPr bwMode="auto">
                    <a:xfrm rot="1800000" flipH="1">
                      <a:off x="2282642" y="1853176"/>
                      <a:ext cx="119756" cy="69162"/>
                    </a:xfrm>
                    <a:prstGeom prst="round2SameRect">
                      <a:avLst>
                        <a:gd name="adj1" fmla="val 50000"/>
                        <a:gd name="adj2" fmla="val 7300"/>
                      </a:avLst>
                    </a:prstGeom>
                    <a:grp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796" name="グループ化 795">
                  <a:extLst>
                    <a:ext uri="{FF2B5EF4-FFF2-40B4-BE49-F238E27FC236}">
                      <a16:creationId xmlns:a16="http://schemas.microsoft.com/office/drawing/2014/main" id="{72DDED1F-C203-423C-8E19-F742653111CE}"/>
                    </a:ext>
                  </a:extLst>
                </p:cNvPr>
                <p:cNvGrpSpPr/>
                <p:nvPr/>
              </p:nvGrpSpPr>
              <p:grpSpPr>
                <a:xfrm rot="5400000">
                  <a:off x="4384544" y="1382800"/>
                  <a:ext cx="240922" cy="114850"/>
                  <a:chOff x="3254530" y="1404395"/>
                  <a:chExt cx="425918" cy="203044"/>
                </a:xfrm>
              </p:grpSpPr>
              <p:grpSp>
                <p:nvGrpSpPr>
                  <p:cNvPr id="828" name="グループ化 827">
                    <a:extLst>
                      <a:ext uri="{FF2B5EF4-FFF2-40B4-BE49-F238E27FC236}">
                        <a16:creationId xmlns:a16="http://schemas.microsoft.com/office/drawing/2014/main" id="{3570303F-761D-4CB7-9E43-BB49B5473E35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3477404" y="1404395"/>
                    <a:ext cx="203044" cy="203044"/>
                    <a:chOff x="2441258" y="1404395"/>
                    <a:chExt cx="203044" cy="203044"/>
                  </a:xfrm>
                </p:grpSpPr>
                <p:sp>
                  <p:nvSpPr>
                    <p:cNvPr id="833" name="楕円 832">
                      <a:extLst>
                        <a:ext uri="{FF2B5EF4-FFF2-40B4-BE49-F238E27FC236}">
                          <a16:creationId xmlns:a16="http://schemas.microsoft.com/office/drawing/2014/main" id="{F441F8B7-A283-44DC-8BB9-BB64150B11C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42951" y="1406080"/>
                      <a:ext cx="199665" cy="199665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34" name="楕円 833">
                      <a:extLst>
                        <a:ext uri="{FF2B5EF4-FFF2-40B4-BE49-F238E27FC236}">
                          <a16:creationId xmlns:a16="http://schemas.microsoft.com/office/drawing/2014/main" id="{A6302C3D-51D3-4295-B48D-3BCD5E62DC3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52809" y="1438991"/>
                      <a:ext cx="131607" cy="131608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63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35" name="弦 834">
                      <a:extLst>
                        <a:ext uri="{FF2B5EF4-FFF2-40B4-BE49-F238E27FC236}">
                          <a16:creationId xmlns:a16="http://schemas.microsoft.com/office/drawing/2014/main" id="{1D7DCD98-C72B-4CCD-A64F-FC600667A24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41258" y="1404395"/>
                      <a:ext cx="203044" cy="203044"/>
                    </a:xfrm>
                    <a:prstGeom prst="chord">
                      <a:avLst>
                        <a:gd name="adj1" fmla="val 9721091"/>
                        <a:gd name="adj2" fmla="val 19574514"/>
                      </a:avLst>
                    </a:prstGeom>
                    <a:solidFill>
                      <a:srgbClr val="0070C0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829" name="グループ化 828">
                    <a:extLst>
                      <a:ext uri="{FF2B5EF4-FFF2-40B4-BE49-F238E27FC236}">
                        <a16:creationId xmlns:a16="http://schemas.microsoft.com/office/drawing/2014/main" id="{4B66F9A7-5EFF-40C1-8B65-00646CC32EBF}"/>
                      </a:ext>
                    </a:extLst>
                  </p:cNvPr>
                  <p:cNvGrpSpPr/>
                  <p:nvPr/>
                </p:nvGrpSpPr>
                <p:grpSpPr>
                  <a:xfrm>
                    <a:off x="3254530" y="1404395"/>
                    <a:ext cx="203044" cy="203044"/>
                    <a:chOff x="2933062" y="1404395"/>
                    <a:chExt cx="203044" cy="203044"/>
                  </a:xfrm>
                </p:grpSpPr>
                <p:sp>
                  <p:nvSpPr>
                    <p:cNvPr id="830" name="楕円 829">
                      <a:extLst>
                        <a:ext uri="{FF2B5EF4-FFF2-40B4-BE49-F238E27FC236}">
                          <a16:creationId xmlns:a16="http://schemas.microsoft.com/office/drawing/2014/main" id="{5E2E6044-4420-4A1D-835C-E3E0AD1567D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934752" y="1406085"/>
                      <a:ext cx="199664" cy="19966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31" name="楕円 830">
                      <a:extLst>
                        <a:ext uri="{FF2B5EF4-FFF2-40B4-BE49-F238E27FC236}">
                          <a16:creationId xmlns:a16="http://schemas.microsoft.com/office/drawing/2014/main" id="{EA0C0362-23E3-4D3F-ABB2-93BA0237400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992946" y="1438990"/>
                      <a:ext cx="131608" cy="131608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63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32" name="弦 831">
                      <a:extLst>
                        <a:ext uri="{FF2B5EF4-FFF2-40B4-BE49-F238E27FC236}">
                          <a16:creationId xmlns:a16="http://schemas.microsoft.com/office/drawing/2014/main" id="{73455001-47EB-47F8-9824-2BCBE64F728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933062" y="1404395"/>
                      <a:ext cx="203044" cy="203044"/>
                    </a:xfrm>
                    <a:prstGeom prst="chord">
                      <a:avLst>
                        <a:gd name="adj1" fmla="val 9721091"/>
                        <a:gd name="adj2" fmla="val 19574514"/>
                      </a:avLst>
                    </a:prstGeom>
                    <a:solidFill>
                      <a:srgbClr val="0070C0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797" name="グループ化 796">
                  <a:extLst>
                    <a:ext uri="{FF2B5EF4-FFF2-40B4-BE49-F238E27FC236}">
                      <a16:creationId xmlns:a16="http://schemas.microsoft.com/office/drawing/2014/main" id="{B7A3E41B-7A0B-4326-A1EE-90B8712B76FA}"/>
                    </a:ext>
                  </a:extLst>
                </p:cNvPr>
                <p:cNvGrpSpPr/>
                <p:nvPr/>
              </p:nvGrpSpPr>
              <p:grpSpPr>
                <a:xfrm>
                  <a:off x="4966972" y="1281744"/>
                  <a:ext cx="527750" cy="310076"/>
                  <a:chOff x="2428604" y="1144848"/>
                  <a:chExt cx="414800" cy="243713"/>
                </a:xfrm>
              </p:grpSpPr>
              <p:grpSp>
                <p:nvGrpSpPr>
                  <p:cNvPr id="806" name="グループ化 805">
                    <a:extLst>
                      <a:ext uri="{FF2B5EF4-FFF2-40B4-BE49-F238E27FC236}">
                        <a16:creationId xmlns:a16="http://schemas.microsoft.com/office/drawing/2014/main" id="{12EF6C83-3DE9-4EC5-94BC-C0678A803948}"/>
                      </a:ext>
                    </a:extLst>
                  </p:cNvPr>
                  <p:cNvGrpSpPr/>
                  <p:nvPr/>
                </p:nvGrpSpPr>
                <p:grpSpPr>
                  <a:xfrm rot="16200000">
                    <a:off x="2514147" y="1059305"/>
                    <a:ext cx="243713" cy="414800"/>
                    <a:chOff x="2673730" y="851790"/>
                    <a:chExt cx="830264" cy="1575153"/>
                  </a:xfrm>
                </p:grpSpPr>
                <p:grpSp>
                  <p:nvGrpSpPr>
                    <p:cNvPr id="816" name="グループ化 815">
                      <a:extLst>
                        <a:ext uri="{FF2B5EF4-FFF2-40B4-BE49-F238E27FC236}">
                          <a16:creationId xmlns:a16="http://schemas.microsoft.com/office/drawing/2014/main" id="{2B9C323F-B909-4001-8442-99678D98E69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20581" y="851790"/>
                      <a:ext cx="736824" cy="1575153"/>
                      <a:chOff x="7236169" y="2190053"/>
                      <a:chExt cx="1252546" cy="2677643"/>
                    </a:xfrm>
                  </p:grpSpPr>
                  <p:sp>
                    <p:nvSpPr>
                      <p:cNvPr id="819" name="フリーフォーム: 図形 818">
                        <a:extLst>
                          <a:ext uri="{FF2B5EF4-FFF2-40B4-BE49-F238E27FC236}">
                            <a16:creationId xmlns:a16="http://schemas.microsoft.com/office/drawing/2014/main" id="{28463CD1-A3CC-4677-9987-D236C094787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7236169" y="4598606"/>
                        <a:ext cx="1252546" cy="269090"/>
                      </a:xfrm>
                      <a:custGeom>
                        <a:avLst/>
                        <a:gdLst>
                          <a:gd name="connsiteX0" fmla="*/ 0 w 1252546"/>
                          <a:gd name="connsiteY0" fmla="*/ 0 h 269090"/>
                          <a:gd name="connsiteX1" fmla="*/ 161140 w 1252546"/>
                          <a:gd name="connsiteY1" fmla="*/ 161140 h 269090"/>
                          <a:gd name="connsiteX2" fmla="*/ 1091406 w 1252546"/>
                          <a:gd name="connsiteY2" fmla="*/ 161140 h 269090"/>
                          <a:gd name="connsiteX3" fmla="*/ 1252546 w 1252546"/>
                          <a:gd name="connsiteY3" fmla="*/ 0 h 269090"/>
                          <a:gd name="connsiteX4" fmla="*/ 1252546 w 1252546"/>
                          <a:gd name="connsiteY4" fmla="*/ 107950 h 269090"/>
                          <a:gd name="connsiteX5" fmla="*/ 1091406 w 1252546"/>
                          <a:gd name="connsiteY5" fmla="*/ 269090 h 269090"/>
                          <a:gd name="connsiteX6" fmla="*/ 161140 w 1252546"/>
                          <a:gd name="connsiteY6" fmla="*/ 269090 h 269090"/>
                          <a:gd name="connsiteX7" fmla="*/ 0 w 1252546"/>
                          <a:gd name="connsiteY7" fmla="*/ 107950 h 26909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1252546" h="269090">
                            <a:moveTo>
                              <a:pt x="0" y="0"/>
                            </a:moveTo>
                            <a:cubicBezTo>
                              <a:pt x="0" y="88995"/>
                              <a:pt x="72145" y="161140"/>
                              <a:pt x="161140" y="161140"/>
                            </a:cubicBezTo>
                            <a:lnTo>
                              <a:pt x="1091406" y="161140"/>
                            </a:lnTo>
                            <a:cubicBezTo>
                              <a:pt x="1180401" y="161140"/>
                              <a:pt x="1252546" y="88995"/>
                              <a:pt x="1252546" y="0"/>
                            </a:cubicBezTo>
                            <a:lnTo>
                              <a:pt x="1252546" y="107950"/>
                            </a:lnTo>
                            <a:cubicBezTo>
                              <a:pt x="1252546" y="196945"/>
                              <a:pt x="1180401" y="269090"/>
                              <a:pt x="1091406" y="269090"/>
                            </a:cubicBezTo>
                            <a:lnTo>
                              <a:pt x="161140" y="269090"/>
                            </a:lnTo>
                            <a:cubicBezTo>
                              <a:pt x="72145" y="269090"/>
                              <a:pt x="0" y="196945"/>
                              <a:pt x="0" y="107950"/>
                            </a:cubicBez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20" name="フリーフォーム: 図形 819">
                        <a:extLst>
                          <a:ext uri="{FF2B5EF4-FFF2-40B4-BE49-F238E27FC236}">
                            <a16:creationId xmlns:a16="http://schemas.microsoft.com/office/drawing/2014/main" id="{0491ACB4-1300-4DA4-BDAC-284148C9BAF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7236169" y="2190053"/>
                        <a:ext cx="1252546" cy="432758"/>
                      </a:xfrm>
                      <a:custGeom>
                        <a:avLst/>
                        <a:gdLst>
                          <a:gd name="connsiteX0" fmla="*/ 432604 w 1252546"/>
                          <a:gd name="connsiteY0" fmla="*/ 0 h 493804"/>
                          <a:gd name="connsiteX1" fmla="*/ 819942 w 1252546"/>
                          <a:gd name="connsiteY1" fmla="*/ 0 h 493804"/>
                          <a:gd name="connsiteX2" fmla="*/ 1252546 w 1252546"/>
                          <a:gd name="connsiteY2" fmla="*/ 432604 h 493804"/>
                          <a:gd name="connsiteX3" fmla="*/ 1252546 w 1252546"/>
                          <a:gd name="connsiteY3" fmla="*/ 493804 h 493804"/>
                          <a:gd name="connsiteX4" fmla="*/ 1231562 w 1252546"/>
                          <a:gd name="connsiteY4" fmla="*/ 455144 h 493804"/>
                          <a:gd name="connsiteX5" fmla="*/ 838488 w 1252546"/>
                          <a:gd name="connsiteY5" fmla="*/ 246148 h 493804"/>
                          <a:gd name="connsiteX6" fmla="*/ 414058 w 1252546"/>
                          <a:gd name="connsiteY6" fmla="*/ 246148 h 493804"/>
                          <a:gd name="connsiteX7" fmla="*/ 20984 w 1252546"/>
                          <a:gd name="connsiteY7" fmla="*/ 455144 h 493804"/>
                          <a:gd name="connsiteX8" fmla="*/ 0 w 1252546"/>
                          <a:gd name="connsiteY8" fmla="*/ 493804 h 493804"/>
                          <a:gd name="connsiteX9" fmla="*/ 0 w 1252546"/>
                          <a:gd name="connsiteY9" fmla="*/ 432604 h 493804"/>
                          <a:gd name="connsiteX10" fmla="*/ 432604 w 1252546"/>
                          <a:gd name="connsiteY10" fmla="*/ 0 h 493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1252546" h="493804">
                            <a:moveTo>
                              <a:pt x="432604" y="0"/>
                            </a:moveTo>
                            <a:lnTo>
                              <a:pt x="819942" y="0"/>
                            </a:lnTo>
                            <a:cubicBezTo>
                              <a:pt x="1058863" y="0"/>
                              <a:pt x="1252546" y="193683"/>
                              <a:pt x="1252546" y="432604"/>
                            </a:cubicBezTo>
                            <a:lnTo>
                              <a:pt x="1252546" y="493804"/>
                            </a:lnTo>
                            <a:lnTo>
                              <a:pt x="1231562" y="455144"/>
                            </a:lnTo>
                            <a:cubicBezTo>
                              <a:pt x="1146375" y="329051"/>
                              <a:pt x="1002113" y="246148"/>
                              <a:pt x="838488" y="246148"/>
                            </a:cubicBezTo>
                            <a:lnTo>
                              <a:pt x="414058" y="246148"/>
                            </a:lnTo>
                            <a:cubicBezTo>
                              <a:pt x="250433" y="246148"/>
                              <a:pt x="106171" y="329051"/>
                              <a:pt x="20984" y="455144"/>
                            </a:cubicBezTo>
                            <a:lnTo>
                              <a:pt x="0" y="493804"/>
                            </a:lnTo>
                            <a:lnTo>
                              <a:pt x="0" y="432604"/>
                            </a:lnTo>
                            <a:cubicBezTo>
                              <a:pt x="0" y="193683"/>
                              <a:pt x="193683" y="0"/>
                              <a:pt x="432604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21" name="フリーフォーム: 図形 820">
                        <a:extLst>
                          <a:ext uri="{FF2B5EF4-FFF2-40B4-BE49-F238E27FC236}">
                            <a16:creationId xmlns:a16="http://schemas.microsoft.com/office/drawing/2014/main" id="{FEF8ADDC-805E-42C6-9ACD-18A3867271F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7236169" y="2243306"/>
                        <a:ext cx="1252546" cy="2567240"/>
                      </a:xfrm>
                      <a:custGeom>
                        <a:avLst/>
                        <a:gdLst>
                          <a:gd name="connsiteX0" fmla="*/ 432604 w 1252546"/>
                          <a:gd name="connsiteY0" fmla="*/ 0 h 2567240"/>
                          <a:gd name="connsiteX1" fmla="*/ 819942 w 1252546"/>
                          <a:gd name="connsiteY1" fmla="*/ 0 h 2567240"/>
                          <a:gd name="connsiteX2" fmla="*/ 1252546 w 1252546"/>
                          <a:gd name="connsiteY2" fmla="*/ 432604 h 2567240"/>
                          <a:gd name="connsiteX3" fmla="*/ 1252546 w 1252546"/>
                          <a:gd name="connsiteY3" fmla="*/ 808840 h 2567240"/>
                          <a:gd name="connsiteX4" fmla="*/ 1252546 w 1252546"/>
                          <a:gd name="connsiteY4" fmla="*/ 1486936 h 2567240"/>
                          <a:gd name="connsiteX5" fmla="*/ 1252546 w 1252546"/>
                          <a:gd name="connsiteY5" fmla="*/ 2406100 h 2567240"/>
                          <a:gd name="connsiteX6" fmla="*/ 1091406 w 1252546"/>
                          <a:gd name="connsiteY6" fmla="*/ 2567240 h 2567240"/>
                          <a:gd name="connsiteX7" fmla="*/ 161140 w 1252546"/>
                          <a:gd name="connsiteY7" fmla="*/ 2567240 h 2567240"/>
                          <a:gd name="connsiteX8" fmla="*/ 0 w 1252546"/>
                          <a:gd name="connsiteY8" fmla="*/ 2406100 h 2567240"/>
                          <a:gd name="connsiteX9" fmla="*/ 0 w 1252546"/>
                          <a:gd name="connsiteY9" fmla="*/ 1486936 h 2567240"/>
                          <a:gd name="connsiteX10" fmla="*/ 0 w 1252546"/>
                          <a:gd name="connsiteY10" fmla="*/ 808840 h 2567240"/>
                          <a:gd name="connsiteX11" fmla="*/ 0 w 1252546"/>
                          <a:gd name="connsiteY11" fmla="*/ 432604 h 2567240"/>
                          <a:gd name="connsiteX12" fmla="*/ 432604 w 1252546"/>
                          <a:gd name="connsiteY12" fmla="*/ 0 h 2567240"/>
                          <a:gd name="connsiteX0" fmla="*/ 432604 w 1252546"/>
                          <a:gd name="connsiteY0" fmla="*/ 0 h 2567240"/>
                          <a:gd name="connsiteX1" fmla="*/ 819942 w 1252546"/>
                          <a:gd name="connsiteY1" fmla="*/ 0 h 2567240"/>
                          <a:gd name="connsiteX2" fmla="*/ 1252546 w 1252546"/>
                          <a:gd name="connsiteY2" fmla="*/ 432604 h 2567240"/>
                          <a:gd name="connsiteX3" fmla="*/ 1252546 w 1252546"/>
                          <a:gd name="connsiteY3" fmla="*/ 808840 h 2567240"/>
                          <a:gd name="connsiteX4" fmla="*/ 1252546 w 1252546"/>
                          <a:gd name="connsiteY4" fmla="*/ 1486936 h 2567240"/>
                          <a:gd name="connsiteX5" fmla="*/ 1252546 w 1252546"/>
                          <a:gd name="connsiteY5" fmla="*/ 2406100 h 2567240"/>
                          <a:gd name="connsiteX6" fmla="*/ 1091406 w 1252546"/>
                          <a:gd name="connsiteY6" fmla="*/ 2567240 h 2567240"/>
                          <a:gd name="connsiteX7" fmla="*/ 161140 w 1252546"/>
                          <a:gd name="connsiteY7" fmla="*/ 2567240 h 2567240"/>
                          <a:gd name="connsiteX8" fmla="*/ 0 w 1252546"/>
                          <a:gd name="connsiteY8" fmla="*/ 2406100 h 2567240"/>
                          <a:gd name="connsiteX9" fmla="*/ 0 w 1252546"/>
                          <a:gd name="connsiteY9" fmla="*/ 808840 h 2567240"/>
                          <a:gd name="connsiteX10" fmla="*/ 0 w 1252546"/>
                          <a:gd name="connsiteY10" fmla="*/ 432604 h 2567240"/>
                          <a:gd name="connsiteX11" fmla="*/ 432604 w 1252546"/>
                          <a:gd name="connsiteY11" fmla="*/ 0 h 2567240"/>
                          <a:gd name="connsiteX0" fmla="*/ 432604 w 1252546"/>
                          <a:gd name="connsiteY0" fmla="*/ 0 h 2567240"/>
                          <a:gd name="connsiteX1" fmla="*/ 819942 w 1252546"/>
                          <a:gd name="connsiteY1" fmla="*/ 0 h 2567240"/>
                          <a:gd name="connsiteX2" fmla="*/ 1252546 w 1252546"/>
                          <a:gd name="connsiteY2" fmla="*/ 432604 h 2567240"/>
                          <a:gd name="connsiteX3" fmla="*/ 1252546 w 1252546"/>
                          <a:gd name="connsiteY3" fmla="*/ 808840 h 2567240"/>
                          <a:gd name="connsiteX4" fmla="*/ 1252546 w 1252546"/>
                          <a:gd name="connsiteY4" fmla="*/ 1486936 h 2567240"/>
                          <a:gd name="connsiteX5" fmla="*/ 1252546 w 1252546"/>
                          <a:gd name="connsiteY5" fmla="*/ 2406100 h 2567240"/>
                          <a:gd name="connsiteX6" fmla="*/ 1091406 w 1252546"/>
                          <a:gd name="connsiteY6" fmla="*/ 2567240 h 2567240"/>
                          <a:gd name="connsiteX7" fmla="*/ 161140 w 1252546"/>
                          <a:gd name="connsiteY7" fmla="*/ 2567240 h 2567240"/>
                          <a:gd name="connsiteX8" fmla="*/ 0 w 1252546"/>
                          <a:gd name="connsiteY8" fmla="*/ 2406100 h 2567240"/>
                          <a:gd name="connsiteX9" fmla="*/ 0 w 1252546"/>
                          <a:gd name="connsiteY9" fmla="*/ 432604 h 2567240"/>
                          <a:gd name="connsiteX10" fmla="*/ 432604 w 1252546"/>
                          <a:gd name="connsiteY10" fmla="*/ 0 h 2567240"/>
                          <a:gd name="connsiteX0" fmla="*/ 432604 w 1252546"/>
                          <a:gd name="connsiteY0" fmla="*/ 0 h 2567240"/>
                          <a:gd name="connsiteX1" fmla="*/ 819942 w 1252546"/>
                          <a:gd name="connsiteY1" fmla="*/ 0 h 2567240"/>
                          <a:gd name="connsiteX2" fmla="*/ 1252546 w 1252546"/>
                          <a:gd name="connsiteY2" fmla="*/ 432604 h 2567240"/>
                          <a:gd name="connsiteX3" fmla="*/ 1252546 w 1252546"/>
                          <a:gd name="connsiteY3" fmla="*/ 1486936 h 2567240"/>
                          <a:gd name="connsiteX4" fmla="*/ 1252546 w 1252546"/>
                          <a:gd name="connsiteY4" fmla="*/ 2406100 h 2567240"/>
                          <a:gd name="connsiteX5" fmla="*/ 1091406 w 1252546"/>
                          <a:gd name="connsiteY5" fmla="*/ 2567240 h 2567240"/>
                          <a:gd name="connsiteX6" fmla="*/ 161140 w 1252546"/>
                          <a:gd name="connsiteY6" fmla="*/ 2567240 h 2567240"/>
                          <a:gd name="connsiteX7" fmla="*/ 0 w 1252546"/>
                          <a:gd name="connsiteY7" fmla="*/ 2406100 h 2567240"/>
                          <a:gd name="connsiteX8" fmla="*/ 0 w 1252546"/>
                          <a:gd name="connsiteY8" fmla="*/ 432604 h 2567240"/>
                          <a:gd name="connsiteX9" fmla="*/ 432604 w 1252546"/>
                          <a:gd name="connsiteY9" fmla="*/ 0 h 2567240"/>
                          <a:gd name="connsiteX0" fmla="*/ 432604 w 1252546"/>
                          <a:gd name="connsiteY0" fmla="*/ 0 h 2567240"/>
                          <a:gd name="connsiteX1" fmla="*/ 819942 w 1252546"/>
                          <a:gd name="connsiteY1" fmla="*/ 0 h 2567240"/>
                          <a:gd name="connsiteX2" fmla="*/ 1252546 w 1252546"/>
                          <a:gd name="connsiteY2" fmla="*/ 432604 h 2567240"/>
                          <a:gd name="connsiteX3" fmla="*/ 1252546 w 1252546"/>
                          <a:gd name="connsiteY3" fmla="*/ 2406100 h 2567240"/>
                          <a:gd name="connsiteX4" fmla="*/ 1091406 w 1252546"/>
                          <a:gd name="connsiteY4" fmla="*/ 2567240 h 2567240"/>
                          <a:gd name="connsiteX5" fmla="*/ 161140 w 1252546"/>
                          <a:gd name="connsiteY5" fmla="*/ 2567240 h 2567240"/>
                          <a:gd name="connsiteX6" fmla="*/ 0 w 1252546"/>
                          <a:gd name="connsiteY6" fmla="*/ 2406100 h 2567240"/>
                          <a:gd name="connsiteX7" fmla="*/ 0 w 1252546"/>
                          <a:gd name="connsiteY7" fmla="*/ 432604 h 2567240"/>
                          <a:gd name="connsiteX8" fmla="*/ 432604 w 1252546"/>
                          <a:gd name="connsiteY8" fmla="*/ 0 h 256724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1252546" h="2567240">
                            <a:moveTo>
                              <a:pt x="432604" y="0"/>
                            </a:moveTo>
                            <a:lnTo>
                              <a:pt x="819942" y="0"/>
                            </a:lnTo>
                            <a:cubicBezTo>
                              <a:pt x="1058863" y="0"/>
                              <a:pt x="1252546" y="193683"/>
                              <a:pt x="1252546" y="432604"/>
                            </a:cubicBezTo>
                            <a:lnTo>
                              <a:pt x="1252546" y="2406100"/>
                            </a:lnTo>
                            <a:cubicBezTo>
                              <a:pt x="1252546" y="2495095"/>
                              <a:pt x="1180401" y="2567240"/>
                              <a:pt x="1091406" y="2567240"/>
                            </a:cubicBezTo>
                            <a:lnTo>
                              <a:pt x="161140" y="2567240"/>
                            </a:lnTo>
                            <a:cubicBezTo>
                              <a:pt x="72145" y="2567240"/>
                              <a:pt x="0" y="2495095"/>
                              <a:pt x="0" y="2406100"/>
                            </a:cubicBezTo>
                            <a:lnTo>
                              <a:pt x="0" y="432604"/>
                            </a:lnTo>
                            <a:cubicBezTo>
                              <a:pt x="0" y="193683"/>
                              <a:pt x="193683" y="0"/>
                              <a:pt x="432604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22" name="フリーフォーム: 図形 821">
                        <a:extLst>
                          <a:ext uri="{FF2B5EF4-FFF2-40B4-BE49-F238E27FC236}">
                            <a16:creationId xmlns:a16="http://schemas.microsoft.com/office/drawing/2014/main" id="{72814552-A180-4A6E-97E6-8DAF1A04AC3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7328590" y="3985642"/>
                        <a:ext cx="1067704" cy="621653"/>
                      </a:xfrm>
                      <a:custGeom>
                        <a:avLst/>
                        <a:gdLst>
                          <a:gd name="connsiteX0" fmla="*/ 103726 w 1136965"/>
                          <a:gd name="connsiteY0" fmla="*/ 0 h 621653"/>
                          <a:gd name="connsiteX1" fmla="*/ 277378 w 1136965"/>
                          <a:gd name="connsiteY1" fmla="*/ 9864 h 621653"/>
                          <a:gd name="connsiteX2" fmla="*/ 589082 w 1136965"/>
                          <a:gd name="connsiteY2" fmla="*/ 15677 h 621653"/>
                          <a:gd name="connsiteX3" fmla="*/ 900787 w 1136965"/>
                          <a:gd name="connsiteY3" fmla="*/ 9864 h 621653"/>
                          <a:gd name="connsiteX4" fmla="*/ 1032022 w 1136965"/>
                          <a:gd name="connsiteY4" fmla="*/ 2409 h 621653"/>
                          <a:gd name="connsiteX5" fmla="*/ 1136965 w 1136965"/>
                          <a:gd name="connsiteY5" fmla="*/ 569166 h 621653"/>
                          <a:gd name="connsiteX6" fmla="*/ 1078053 w 1136965"/>
                          <a:gd name="connsiteY6" fmla="*/ 582007 h 621653"/>
                          <a:gd name="connsiteX7" fmla="*/ 589082 w 1136965"/>
                          <a:gd name="connsiteY7" fmla="*/ 621653 h 621653"/>
                          <a:gd name="connsiteX8" fmla="*/ 100111 w 1136965"/>
                          <a:gd name="connsiteY8" fmla="*/ 582007 h 621653"/>
                          <a:gd name="connsiteX9" fmla="*/ 0 w 1136965"/>
                          <a:gd name="connsiteY9" fmla="*/ 560185 h 6216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1136965" h="621653">
                            <a:moveTo>
                              <a:pt x="103726" y="0"/>
                            </a:moveTo>
                            <a:lnTo>
                              <a:pt x="277378" y="9864"/>
                            </a:lnTo>
                            <a:cubicBezTo>
                              <a:pt x="379013" y="13692"/>
                              <a:pt x="483107" y="15677"/>
                              <a:pt x="589082" y="15677"/>
                            </a:cubicBezTo>
                            <a:cubicBezTo>
                              <a:pt x="695058" y="15677"/>
                              <a:pt x="799152" y="13692"/>
                              <a:pt x="900787" y="9864"/>
                            </a:cubicBezTo>
                            <a:lnTo>
                              <a:pt x="1032022" y="2409"/>
                            </a:lnTo>
                            <a:lnTo>
                              <a:pt x="1136965" y="569166"/>
                            </a:lnTo>
                            <a:lnTo>
                              <a:pt x="1078053" y="582007"/>
                            </a:lnTo>
                            <a:cubicBezTo>
                              <a:pt x="927763" y="607536"/>
                              <a:pt x="762528" y="621653"/>
                              <a:pt x="589082" y="621653"/>
                            </a:cubicBezTo>
                            <a:cubicBezTo>
                              <a:pt x="415637" y="621653"/>
                              <a:pt x="250401" y="607536"/>
                              <a:pt x="100111" y="582007"/>
                            </a:cubicBezTo>
                            <a:lnTo>
                              <a:pt x="0" y="560185"/>
                            </a:lnTo>
                            <a:close/>
                          </a:path>
                        </a:pathLst>
                      </a:cu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23" name="フリーフォーム: 図形 822">
                        <a:extLst>
                          <a:ext uri="{FF2B5EF4-FFF2-40B4-BE49-F238E27FC236}">
                            <a16:creationId xmlns:a16="http://schemas.microsoft.com/office/drawing/2014/main" id="{649B8596-5D27-459F-9108-1D3EEC6BEB8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5400000">
                        <a:off x="7009892" y="4051537"/>
                        <a:ext cx="633345" cy="58038"/>
                      </a:xfrm>
                      <a:custGeom>
                        <a:avLst/>
                        <a:gdLst>
                          <a:gd name="connsiteX0" fmla="*/ 0 w 633345"/>
                          <a:gd name="connsiteY0" fmla="*/ 0 h 58038"/>
                          <a:gd name="connsiteX1" fmla="*/ 357436 w 633345"/>
                          <a:gd name="connsiteY1" fmla="*/ 0 h 58038"/>
                          <a:gd name="connsiteX2" fmla="*/ 633345 w 633345"/>
                          <a:gd name="connsiteY2" fmla="*/ 58038 h 58038"/>
                          <a:gd name="connsiteX3" fmla="*/ 22852 w 633345"/>
                          <a:gd name="connsiteY3" fmla="*/ 58038 h 580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633345" h="58038">
                            <a:moveTo>
                              <a:pt x="0" y="0"/>
                            </a:moveTo>
                            <a:lnTo>
                              <a:pt x="357436" y="0"/>
                            </a:lnTo>
                            <a:lnTo>
                              <a:pt x="633345" y="58038"/>
                            </a:lnTo>
                            <a:lnTo>
                              <a:pt x="22852" y="58038"/>
                            </a:lnTo>
                            <a:close/>
                          </a:path>
                        </a:pathLst>
                      </a:cu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24" name="フリーフォーム: 図形 823">
                        <a:extLst>
                          <a:ext uri="{FF2B5EF4-FFF2-40B4-BE49-F238E27FC236}">
                            <a16:creationId xmlns:a16="http://schemas.microsoft.com/office/drawing/2014/main" id="{F4F6E08C-10E1-4AB8-A95F-C0BA0668D2E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flipV="1">
                        <a:off x="7315831" y="2833345"/>
                        <a:ext cx="1093222" cy="483622"/>
                      </a:xfrm>
                      <a:custGeom>
                        <a:avLst/>
                        <a:gdLst>
                          <a:gd name="connsiteX0" fmla="*/ 553938 w 1093222"/>
                          <a:gd name="connsiteY0" fmla="*/ 483622 h 483622"/>
                          <a:gd name="connsiteX1" fmla="*/ 1004995 w 1093222"/>
                          <a:gd name="connsiteY1" fmla="*/ 413861 h 483622"/>
                          <a:gd name="connsiteX2" fmla="*/ 1093222 w 1093222"/>
                          <a:gd name="connsiteY2" fmla="*/ 377004 h 483622"/>
                          <a:gd name="connsiteX3" fmla="*/ 999542 w 1093222"/>
                          <a:gd name="connsiteY3" fmla="*/ 2281 h 483622"/>
                          <a:gd name="connsiteX4" fmla="*/ 881644 w 1093222"/>
                          <a:gd name="connsiteY4" fmla="*/ 19499 h 483622"/>
                          <a:gd name="connsiteX5" fmla="*/ 553938 w 1093222"/>
                          <a:gd name="connsiteY5" fmla="*/ 37863 h 483622"/>
                          <a:gd name="connsiteX6" fmla="*/ 226232 w 1093222"/>
                          <a:gd name="connsiteY6" fmla="*/ 19499 h 483622"/>
                          <a:gd name="connsiteX7" fmla="*/ 92720 w 1093222"/>
                          <a:gd name="connsiteY7" fmla="*/ 0 h 483622"/>
                          <a:gd name="connsiteX8" fmla="*/ 0 w 1093222"/>
                          <a:gd name="connsiteY8" fmla="*/ 370882 h 483622"/>
                          <a:gd name="connsiteX9" fmla="*/ 102881 w 1093222"/>
                          <a:gd name="connsiteY9" fmla="*/ 413861 h 483622"/>
                          <a:gd name="connsiteX10" fmla="*/ 553938 w 1093222"/>
                          <a:gd name="connsiteY10" fmla="*/ 483622 h 48362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1093222" h="483622">
                            <a:moveTo>
                              <a:pt x="553938" y="483622"/>
                            </a:moveTo>
                            <a:cubicBezTo>
                              <a:pt x="721020" y="483622"/>
                              <a:pt x="876238" y="457905"/>
                              <a:pt x="1004995" y="413861"/>
                            </a:cubicBezTo>
                            <a:lnTo>
                              <a:pt x="1093222" y="377004"/>
                            </a:lnTo>
                            <a:lnTo>
                              <a:pt x="999542" y="2281"/>
                            </a:lnTo>
                            <a:lnTo>
                              <a:pt x="881644" y="19499"/>
                            </a:lnTo>
                            <a:cubicBezTo>
                              <a:pt x="778122" y="31434"/>
                              <a:pt x="668056" y="37863"/>
                              <a:pt x="553938" y="37863"/>
                            </a:cubicBezTo>
                            <a:cubicBezTo>
                              <a:pt x="439821" y="37863"/>
                              <a:pt x="329755" y="31434"/>
                              <a:pt x="226232" y="19499"/>
                            </a:cubicBezTo>
                            <a:lnTo>
                              <a:pt x="92720" y="0"/>
                            </a:lnTo>
                            <a:lnTo>
                              <a:pt x="0" y="370882"/>
                            </a:lnTo>
                            <a:lnTo>
                              <a:pt x="102881" y="413861"/>
                            </a:lnTo>
                            <a:cubicBezTo>
                              <a:pt x="231638" y="457905"/>
                              <a:pt x="386857" y="483622"/>
                              <a:pt x="553938" y="483622"/>
                            </a:cubicBezTo>
                            <a:close/>
                          </a:path>
                        </a:pathLst>
                      </a:cu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25" name="フリーフォーム: 図形 824">
                        <a:extLst>
                          <a:ext uri="{FF2B5EF4-FFF2-40B4-BE49-F238E27FC236}">
                            <a16:creationId xmlns:a16="http://schemas.microsoft.com/office/drawing/2014/main" id="{FD673AE3-963B-4111-A2E2-377F22B0D2F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5400000">
                        <a:off x="7038040" y="3367931"/>
                        <a:ext cx="577049" cy="58038"/>
                      </a:xfrm>
                      <a:custGeom>
                        <a:avLst/>
                        <a:gdLst>
                          <a:gd name="connsiteX0" fmla="*/ 0 w 577049"/>
                          <a:gd name="connsiteY0" fmla="*/ 58038 h 58038"/>
                          <a:gd name="connsiteX1" fmla="*/ 275909 w 577049"/>
                          <a:gd name="connsiteY1" fmla="*/ 0 h 58038"/>
                          <a:gd name="connsiteX2" fmla="*/ 554198 w 577049"/>
                          <a:gd name="connsiteY2" fmla="*/ 0 h 58038"/>
                          <a:gd name="connsiteX3" fmla="*/ 577049 w 577049"/>
                          <a:gd name="connsiteY3" fmla="*/ 58038 h 580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577049" h="58038">
                            <a:moveTo>
                              <a:pt x="0" y="58038"/>
                            </a:moveTo>
                            <a:lnTo>
                              <a:pt x="275909" y="0"/>
                            </a:lnTo>
                            <a:lnTo>
                              <a:pt x="554198" y="0"/>
                            </a:lnTo>
                            <a:lnTo>
                              <a:pt x="577049" y="58038"/>
                            </a:lnTo>
                            <a:close/>
                          </a:path>
                        </a:pathLst>
                      </a:cu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 dirty="0"/>
                      </a:p>
                    </p:txBody>
                  </p:sp>
                  <p:sp>
                    <p:nvSpPr>
                      <p:cNvPr id="826" name="フリーフォーム: 図形 825">
                        <a:extLst>
                          <a:ext uri="{FF2B5EF4-FFF2-40B4-BE49-F238E27FC236}">
                            <a16:creationId xmlns:a16="http://schemas.microsoft.com/office/drawing/2014/main" id="{C35EBAC1-649B-414F-9B7B-97ACE016923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6200000" flipH="1">
                        <a:off x="8086217" y="4051538"/>
                        <a:ext cx="633345" cy="58038"/>
                      </a:xfrm>
                      <a:custGeom>
                        <a:avLst/>
                        <a:gdLst>
                          <a:gd name="connsiteX0" fmla="*/ 0 w 633345"/>
                          <a:gd name="connsiteY0" fmla="*/ 0 h 58038"/>
                          <a:gd name="connsiteX1" fmla="*/ 357436 w 633345"/>
                          <a:gd name="connsiteY1" fmla="*/ 0 h 58038"/>
                          <a:gd name="connsiteX2" fmla="*/ 633345 w 633345"/>
                          <a:gd name="connsiteY2" fmla="*/ 58038 h 58038"/>
                          <a:gd name="connsiteX3" fmla="*/ 22852 w 633345"/>
                          <a:gd name="connsiteY3" fmla="*/ 58038 h 580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633345" h="58038">
                            <a:moveTo>
                              <a:pt x="0" y="0"/>
                            </a:moveTo>
                            <a:lnTo>
                              <a:pt x="357436" y="0"/>
                            </a:lnTo>
                            <a:lnTo>
                              <a:pt x="633345" y="58038"/>
                            </a:lnTo>
                            <a:lnTo>
                              <a:pt x="22852" y="58038"/>
                            </a:lnTo>
                            <a:close/>
                          </a:path>
                        </a:pathLst>
                      </a:cu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27" name="フリーフォーム: 図形 826">
                        <a:extLst>
                          <a:ext uri="{FF2B5EF4-FFF2-40B4-BE49-F238E27FC236}">
                            <a16:creationId xmlns:a16="http://schemas.microsoft.com/office/drawing/2014/main" id="{6F4E8473-04D6-4A42-AE17-5FF82138A00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6200000" flipH="1">
                        <a:off x="8114365" y="3367932"/>
                        <a:ext cx="577049" cy="58038"/>
                      </a:xfrm>
                      <a:custGeom>
                        <a:avLst/>
                        <a:gdLst>
                          <a:gd name="connsiteX0" fmla="*/ 0 w 577049"/>
                          <a:gd name="connsiteY0" fmla="*/ 58038 h 58038"/>
                          <a:gd name="connsiteX1" fmla="*/ 275909 w 577049"/>
                          <a:gd name="connsiteY1" fmla="*/ 0 h 58038"/>
                          <a:gd name="connsiteX2" fmla="*/ 554198 w 577049"/>
                          <a:gd name="connsiteY2" fmla="*/ 0 h 58038"/>
                          <a:gd name="connsiteX3" fmla="*/ 577049 w 577049"/>
                          <a:gd name="connsiteY3" fmla="*/ 58038 h 580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577049" h="58038">
                            <a:moveTo>
                              <a:pt x="0" y="58038"/>
                            </a:moveTo>
                            <a:lnTo>
                              <a:pt x="275909" y="0"/>
                            </a:lnTo>
                            <a:lnTo>
                              <a:pt x="554198" y="0"/>
                            </a:lnTo>
                            <a:lnTo>
                              <a:pt x="577049" y="58038"/>
                            </a:lnTo>
                            <a:close/>
                          </a:path>
                        </a:pathLst>
                      </a:cu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sp>
                  <p:nvSpPr>
                    <p:cNvPr id="817" name="四角形: 上の 2 つの角を丸める 816">
                      <a:extLst>
                        <a:ext uri="{FF2B5EF4-FFF2-40B4-BE49-F238E27FC236}">
                          <a16:creationId xmlns:a16="http://schemas.microsoft.com/office/drawing/2014/main" id="{88E64935-E5CD-4210-94BB-13117367D000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73730" y="1394819"/>
                      <a:ext cx="103155" cy="50341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18" name="四角形: 上の 2 つの角を丸める 817">
                      <a:extLst>
                        <a:ext uri="{FF2B5EF4-FFF2-40B4-BE49-F238E27FC236}">
                          <a16:creationId xmlns:a16="http://schemas.microsoft.com/office/drawing/2014/main" id="{5C17DFE1-3B7A-48FF-876C-2CBA53F1BCEF}"/>
                        </a:ext>
                      </a:extLst>
                    </p:cNvPr>
                    <p:cNvSpPr/>
                    <p:nvPr/>
                  </p:nvSpPr>
                  <p:spPr bwMode="auto">
                    <a:xfrm rot="900000" flipH="1">
                      <a:off x="3400839" y="1394819"/>
                      <a:ext cx="103155" cy="50341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807" name="グループ化 806">
                    <a:extLst>
                      <a:ext uri="{FF2B5EF4-FFF2-40B4-BE49-F238E27FC236}">
                        <a16:creationId xmlns:a16="http://schemas.microsoft.com/office/drawing/2014/main" id="{5FA13566-A631-412A-A6EA-62978AD412EC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2449686" y="1221344"/>
                    <a:ext cx="198205" cy="93550"/>
                    <a:chOff x="3027387" y="1404395"/>
                    <a:chExt cx="430187" cy="203044"/>
                  </a:xfrm>
                </p:grpSpPr>
                <p:grpSp>
                  <p:nvGrpSpPr>
                    <p:cNvPr id="808" name="グループ化 807">
                      <a:extLst>
                        <a:ext uri="{FF2B5EF4-FFF2-40B4-BE49-F238E27FC236}">
                          <a16:creationId xmlns:a16="http://schemas.microsoft.com/office/drawing/2014/main" id="{12BA263D-A381-4510-9EB2-0F8D29984F90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3027387" y="1404395"/>
                      <a:ext cx="203044" cy="203044"/>
                      <a:chOff x="2891275" y="1404395"/>
                      <a:chExt cx="203044" cy="203044"/>
                    </a:xfrm>
                  </p:grpSpPr>
                  <p:sp>
                    <p:nvSpPr>
                      <p:cNvPr id="813" name="楕円 812">
                        <a:extLst>
                          <a:ext uri="{FF2B5EF4-FFF2-40B4-BE49-F238E27FC236}">
                            <a16:creationId xmlns:a16="http://schemas.microsoft.com/office/drawing/2014/main" id="{AAD4A7BA-F119-47B9-A6C7-CC77CDEEE4D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892966" y="1406081"/>
                        <a:ext cx="199665" cy="199665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14" name="楕円 813">
                        <a:extLst>
                          <a:ext uri="{FF2B5EF4-FFF2-40B4-BE49-F238E27FC236}">
                            <a16:creationId xmlns:a16="http://schemas.microsoft.com/office/drawing/2014/main" id="{0E9C2AC4-52DC-497B-9040-832BC1F4971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926992" y="1440113"/>
                        <a:ext cx="131607" cy="131609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635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15" name="弦 814">
                        <a:extLst>
                          <a:ext uri="{FF2B5EF4-FFF2-40B4-BE49-F238E27FC236}">
                            <a16:creationId xmlns:a16="http://schemas.microsoft.com/office/drawing/2014/main" id="{176F44C0-CC2B-48B3-BDEB-3D8A2723C48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891275" y="1404395"/>
                        <a:ext cx="203044" cy="203044"/>
                      </a:xfrm>
                      <a:prstGeom prst="chord">
                        <a:avLst>
                          <a:gd name="adj1" fmla="val 9721091"/>
                          <a:gd name="adj2" fmla="val 19574514"/>
                        </a:avLst>
                      </a:prstGeom>
                      <a:solidFill>
                        <a:srgbClr val="C00000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809" name="グループ化 808">
                      <a:extLst>
                        <a:ext uri="{FF2B5EF4-FFF2-40B4-BE49-F238E27FC236}">
                          <a16:creationId xmlns:a16="http://schemas.microsoft.com/office/drawing/2014/main" id="{676F4186-8A9B-4EDE-A32D-07E4C74E2DB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254530" y="1404395"/>
                      <a:ext cx="203044" cy="203044"/>
                      <a:chOff x="2933062" y="1404395"/>
                      <a:chExt cx="203044" cy="203044"/>
                    </a:xfrm>
                  </p:grpSpPr>
                  <p:sp>
                    <p:nvSpPr>
                      <p:cNvPr id="810" name="楕円 809">
                        <a:extLst>
                          <a:ext uri="{FF2B5EF4-FFF2-40B4-BE49-F238E27FC236}">
                            <a16:creationId xmlns:a16="http://schemas.microsoft.com/office/drawing/2014/main" id="{C08C5E37-144A-4A9D-AD61-8DC9E73B433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934752" y="1406085"/>
                        <a:ext cx="199664" cy="199664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11" name="楕円 810">
                        <a:extLst>
                          <a:ext uri="{FF2B5EF4-FFF2-40B4-BE49-F238E27FC236}">
                            <a16:creationId xmlns:a16="http://schemas.microsoft.com/office/drawing/2014/main" id="{E6FA38EB-CA2F-4EE5-8408-9A30A86549C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968780" y="1440113"/>
                        <a:ext cx="131608" cy="131608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635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12" name="弦 811">
                        <a:extLst>
                          <a:ext uri="{FF2B5EF4-FFF2-40B4-BE49-F238E27FC236}">
                            <a16:creationId xmlns:a16="http://schemas.microsoft.com/office/drawing/2014/main" id="{CEDAA543-F773-4E6D-BE35-8319EAA8E0B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933062" y="1404395"/>
                        <a:ext cx="203044" cy="203044"/>
                      </a:xfrm>
                      <a:prstGeom prst="chord">
                        <a:avLst>
                          <a:gd name="adj1" fmla="val 9721091"/>
                          <a:gd name="adj2" fmla="val 19574514"/>
                        </a:avLst>
                      </a:prstGeom>
                      <a:solidFill>
                        <a:srgbClr val="C00000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</p:grpSp>
            <p:grpSp>
              <p:nvGrpSpPr>
                <p:cNvPr id="798" name="グループ化 797">
                  <a:extLst>
                    <a:ext uri="{FF2B5EF4-FFF2-40B4-BE49-F238E27FC236}">
                      <a16:creationId xmlns:a16="http://schemas.microsoft.com/office/drawing/2014/main" id="{8B33B5DB-4301-468B-A0CC-BF0880F8196A}"/>
                    </a:ext>
                  </a:extLst>
                </p:cNvPr>
                <p:cNvGrpSpPr/>
                <p:nvPr/>
              </p:nvGrpSpPr>
              <p:grpSpPr>
                <a:xfrm>
                  <a:off x="4492965" y="1117484"/>
                  <a:ext cx="131582" cy="148945"/>
                  <a:chOff x="4492965" y="980588"/>
                  <a:chExt cx="131582" cy="148945"/>
                </a:xfrm>
                <a:solidFill>
                  <a:srgbClr val="66FFFF"/>
                </a:solidFill>
              </p:grpSpPr>
              <p:sp>
                <p:nvSpPr>
                  <p:cNvPr id="803" name="涙形 802">
                    <a:extLst>
                      <a:ext uri="{FF2B5EF4-FFF2-40B4-BE49-F238E27FC236}">
                        <a16:creationId xmlns:a16="http://schemas.microsoft.com/office/drawing/2014/main" id="{2EB180B8-7FBC-4357-9F88-F597645B9CD6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4540003" y="1082268"/>
                    <a:ext cx="47265" cy="47265"/>
                  </a:xfrm>
                  <a:prstGeom prst="teardrop">
                    <a:avLst>
                      <a:gd name="adj" fmla="val 130487"/>
                    </a:avLst>
                  </a:prstGeom>
                  <a:grp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4" name="涙形 803">
                    <a:extLst>
                      <a:ext uri="{FF2B5EF4-FFF2-40B4-BE49-F238E27FC236}">
                        <a16:creationId xmlns:a16="http://schemas.microsoft.com/office/drawing/2014/main" id="{E0217D2E-77AB-4EF2-8B6E-2C713B68CAAE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4492965" y="1023452"/>
                    <a:ext cx="48238" cy="48238"/>
                  </a:xfrm>
                  <a:prstGeom prst="teardrop">
                    <a:avLst>
                      <a:gd name="adj" fmla="val 130487"/>
                    </a:avLst>
                  </a:prstGeom>
                  <a:grp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5" name="涙形 804">
                    <a:extLst>
                      <a:ext uri="{FF2B5EF4-FFF2-40B4-BE49-F238E27FC236}">
                        <a16:creationId xmlns:a16="http://schemas.microsoft.com/office/drawing/2014/main" id="{1DA779A8-3DDE-4A48-8247-0B6ECF2C2578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4576309" y="980588"/>
                    <a:ext cx="48238" cy="48238"/>
                  </a:xfrm>
                  <a:prstGeom prst="teardrop">
                    <a:avLst>
                      <a:gd name="adj" fmla="val 130487"/>
                    </a:avLst>
                  </a:prstGeom>
                  <a:grp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99" name="グループ化 798">
                  <a:extLst>
                    <a:ext uri="{FF2B5EF4-FFF2-40B4-BE49-F238E27FC236}">
                      <a16:creationId xmlns:a16="http://schemas.microsoft.com/office/drawing/2014/main" id="{AACA0E2B-8B45-44EE-9351-FEC034946FF0}"/>
                    </a:ext>
                  </a:extLst>
                </p:cNvPr>
                <p:cNvGrpSpPr/>
                <p:nvPr/>
              </p:nvGrpSpPr>
              <p:grpSpPr>
                <a:xfrm flipV="1">
                  <a:off x="4525758" y="1628405"/>
                  <a:ext cx="131582" cy="148945"/>
                  <a:chOff x="4492965" y="980588"/>
                  <a:chExt cx="131582" cy="148945"/>
                </a:xfrm>
                <a:solidFill>
                  <a:srgbClr val="66FFFF"/>
                </a:solidFill>
              </p:grpSpPr>
              <p:sp>
                <p:nvSpPr>
                  <p:cNvPr id="800" name="涙形 799">
                    <a:extLst>
                      <a:ext uri="{FF2B5EF4-FFF2-40B4-BE49-F238E27FC236}">
                        <a16:creationId xmlns:a16="http://schemas.microsoft.com/office/drawing/2014/main" id="{B1FDEC9F-DE82-4019-A0DA-C326517F86FD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4540003" y="1082268"/>
                    <a:ext cx="47265" cy="47265"/>
                  </a:xfrm>
                  <a:prstGeom prst="teardrop">
                    <a:avLst>
                      <a:gd name="adj" fmla="val 130487"/>
                    </a:avLst>
                  </a:prstGeom>
                  <a:grp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1" name="涙形 800">
                    <a:extLst>
                      <a:ext uri="{FF2B5EF4-FFF2-40B4-BE49-F238E27FC236}">
                        <a16:creationId xmlns:a16="http://schemas.microsoft.com/office/drawing/2014/main" id="{4A2708BE-E115-411A-B2C6-4EEB97CFC352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4492965" y="1023452"/>
                    <a:ext cx="48238" cy="48238"/>
                  </a:xfrm>
                  <a:prstGeom prst="teardrop">
                    <a:avLst>
                      <a:gd name="adj" fmla="val 130487"/>
                    </a:avLst>
                  </a:prstGeom>
                  <a:grp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2" name="涙形 801">
                    <a:extLst>
                      <a:ext uri="{FF2B5EF4-FFF2-40B4-BE49-F238E27FC236}">
                        <a16:creationId xmlns:a16="http://schemas.microsoft.com/office/drawing/2014/main" id="{1C989853-9FB4-45C1-9F8D-326677EC300B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4576309" y="980588"/>
                    <a:ext cx="48238" cy="48238"/>
                  </a:xfrm>
                  <a:prstGeom prst="teardrop">
                    <a:avLst>
                      <a:gd name="adj" fmla="val 130487"/>
                    </a:avLst>
                  </a:prstGeom>
                  <a:grp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06" name="グループ化 405">
                <a:extLst>
                  <a:ext uri="{FF2B5EF4-FFF2-40B4-BE49-F238E27FC236}">
                    <a16:creationId xmlns:a16="http://schemas.microsoft.com/office/drawing/2014/main" id="{4DD879CF-1582-42AD-A485-4CFDC2DE96F5}"/>
                  </a:ext>
                </a:extLst>
              </p:cNvPr>
              <p:cNvGrpSpPr/>
              <p:nvPr/>
            </p:nvGrpSpPr>
            <p:grpSpPr>
              <a:xfrm>
                <a:off x="1082569" y="3130271"/>
                <a:ext cx="1157979" cy="819428"/>
                <a:chOff x="411939" y="2826290"/>
                <a:chExt cx="1587553" cy="1123410"/>
              </a:xfrm>
            </p:grpSpPr>
            <p:sp>
              <p:nvSpPr>
                <p:cNvPr id="748" name="正方形/長方形 747">
                  <a:extLst>
                    <a:ext uri="{FF2B5EF4-FFF2-40B4-BE49-F238E27FC236}">
                      <a16:creationId xmlns:a16="http://schemas.microsoft.com/office/drawing/2014/main" id="{204D4247-9529-4F31-B4EB-2961845D5EE0}"/>
                    </a:ext>
                  </a:extLst>
                </p:cNvPr>
                <p:cNvSpPr/>
                <p:nvPr/>
              </p:nvSpPr>
              <p:spPr bwMode="auto">
                <a:xfrm>
                  <a:off x="415158" y="2826290"/>
                  <a:ext cx="1584334" cy="112341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49" name="グループ化 748">
                  <a:extLst>
                    <a:ext uri="{FF2B5EF4-FFF2-40B4-BE49-F238E27FC236}">
                      <a16:creationId xmlns:a16="http://schemas.microsoft.com/office/drawing/2014/main" id="{56AC2572-46B1-462A-ACDA-8473322587FF}"/>
                    </a:ext>
                  </a:extLst>
                </p:cNvPr>
                <p:cNvGrpSpPr/>
                <p:nvPr/>
              </p:nvGrpSpPr>
              <p:grpSpPr>
                <a:xfrm>
                  <a:off x="1527663" y="3288240"/>
                  <a:ext cx="466460" cy="258860"/>
                  <a:chOff x="4740734" y="98630"/>
                  <a:chExt cx="437672" cy="1230536"/>
                </a:xfrm>
              </p:grpSpPr>
              <p:sp>
                <p:nvSpPr>
                  <p:cNvPr id="791" name="正方形/長方形 790">
                    <a:extLst>
                      <a:ext uri="{FF2B5EF4-FFF2-40B4-BE49-F238E27FC236}">
                        <a16:creationId xmlns:a16="http://schemas.microsoft.com/office/drawing/2014/main" id="{283C8B48-E6CD-4E4A-9E36-26B005ADB81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40734" y="98630"/>
                    <a:ext cx="437672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92" name="正方形/長方形 791">
                    <a:extLst>
                      <a:ext uri="{FF2B5EF4-FFF2-40B4-BE49-F238E27FC236}">
                        <a16:creationId xmlns:a16="http://schemas.microsoft.com/office/drawing/2014/main" id="{FE78AD5A-688F-483C-89F6-DF7D9288852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40734" y="1283447"/>
                    <a:ext cx="437672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750" name="グループ化 749">
                  <a:extLst>
                    <a:ext uri="{FF2B5EF4-FFF2-40B4-BE49-F238E27FC236}">
                      <a16:creationId xmlns:a16="http://schemas.microsoft.com/office/drawing/2014/main" id="{C2A55B06-D31A-4766-8D45-0BC631A4F948}"/>
                    </a:ext>
                  </a:extLst>
                </p:cNvPr>
                <p:cNvGrpSpPr/>
                <p:nvPr/>
              </p:nvGrpSpPr>
              <p:grpSpPr>
                <a:xfrm rot="16200000">
                  <a:off x="603239" y="3165624"/>
                  <a:ext cx="299526" cy="527750"/>
                  <a:chOff x="505786" y="1284453"/>
                  <a:chExt cx="1091309" cy="1922832"/>
                </a:xfrm>
              </p:grpSpPr>
              <p:sp>
                <p:nvSpPr>
                  <p:cNvPr id="785" name="四角形: 角を丸くする 784">
                    <a:extLst>
                      <a:ext uri="{FF2B5EF4-FFF2-40B4-BE49-F238E27FC236}">
                        <a16:creationId xmlns:a16="http://schemas.microsoft.com/office/drawing/2014/main" id="{9314EB24-8FB1-469A-B562-34F893F9EEC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7138" y="1284453"/>
                    <a:ext cx="968604" cy="1922832"/>
                  </a:xfrm>
                  <a:prstGeom prst="roundRect">
                    <a:avLst>
                      <a:gd name="adj" fmla="val 12145"/>
                    </a:avLst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6" name="フリーフォーム: 図形 785">
                    <a:extLst>
                      <a:ext uri="{FF2B5EF4-FFF2-40B4-BE49-F238E27FC236}">
                        <a16:creationId xmlns:a16="http://schemas.microsoft.com/office/drawing/2014/main" id="{F6C65C21-0AAB-4E32-9EF5-82F5307CF38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2510" y="1317791"/>
                    <a:ext cx="1017861" cy="1844847"/>
                  </a:xfrm>
                  <a:custGeom>
                    <a:avLst/>
                    <a:gdLst>
                      <a:gd name="connsiteX0" fmla="*/ 207304 w 1017861"/>
                      <a:gd name="connsiteY0" fmla="*/ 0 h 1844847"/>
                      <a:gd name="connsiteX1" fmla="*/ 810556 w 1017861"/>
                      <a:gd name="connsiteY1" fmla="*/ 0 h 1844847"/>
                      <a:gd name="connsiteX2" fmla="*/ 813332 w 1017861"/>
                      <a:gd name="connsiteY2" fmla="*/ 13757 h 1844847"/>
                      <a:gd name="connsiteX3" fmla="*/ 934514 w 1017861"/>
                      <a:gd name="connsiteY3" fmla="*/ 83951 h 1844847"/>
                      <a:gd name="connsiteX4" fmla="*/ 990903 w 1017861"/>
                      <a:gd name="connsiteY4" fmla="*/ 94207 h 1844847"/>
                      <a:gd name="connsiteX5" fmla="*/ 1006617 w 1017861"/>
                      <a:gd name="connsiteY5" fmla="*/ 94117 h 1844847"/>
                      <a:gd name="connsiteX6" fmla="*/ 1017861 w 1017861"/>
                      <a:gd name="connsiteY6" fmla="*/ 149809 h 1844847"/>
                      <a:gd name="connsiteX7" fmla="*/ 1017861 w 1017861"/>
                      <a:gd name="connsiteY7" fmla="*/ 1695038 h 1844847"/>
                      <a:gd name="connsiteX8" fmla="*/ 868052 w 1017861"/>
                      <a:gd name="connsiteY8" fmla="*/ 1844847 h 1844847"/>
                      <a:gd name="connsiteX9" fmla="*/ 149809 w 1017861"/>
                      <a:gd name="connsiteY9" fmla="*/ 1844847 h 1844847"/>
                      <a:gd name="connsiteX10" fmla="*/ 0 w 1017861"/>
                      <a:gd name="connsiteY10" fmla="*/ 1695038 h 1844847"/>
                      <a:gd name="connsiteX11" fmla="*/ 0 w 1017861"/>
                      <a:gd name="connsiteY11" fmla="*/ 149809 h 1844847"/>
                      <a:gd name="connsiteX12" fmla="*/ 11244 w 1017861"/>
                      <a:gd name="connsiteY12" fmla="*/ 94117 h 1844847"/>
                      <a:gd name="connsiteX13" fmla="*/ 26958 w 1017861"/>
                      <a:gd name="connsiteY13" fmla="*/ 94207 h 1844847"/>
                      <a:gd name="connsiteX14" fmla="*/ 83348 w 1017861"/>
                      <a:gd name="connsiteY14" fmla="*/ 83951 h 1844847"/>
                      <a:gd name="connsiteX15" fmla="*/ 204528 w 1017861"/>
                      <a:gd name="connsiteY15" fmla="*/ 13757 h 1844847"/>
                      <a:gd name="connsiteX16" fmla="*/ 207304 w 1017861"/>
                      <a:gd name="connsiteY16" fmla="*/ 0 h 18448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017861" h="1844847">
                        <a:moveTo>
                          <a:pt x="207304" y="0"/>
                        </a:moveTo>
                        <a:lnTo>
                          <a:pt x="810556" y="0"/>
                        </a:lnTo>
                        <a:lnTo>
                          <a:pt x="813332" y="13757"/>
                        </a:lnTo>
                        <a:cubicBezTo>
                          <a:pt x="829309" y="40207"/>
                          <a:pt x="875798" y="68218"/>
                          <a:pt x="934514" y="83951"/>
                        </a:cubicBezTo>
                        <a:cubicBezTo>
                          <a:pt x="954086" y="89195"/>
                          <a:pt x="973163" y="92579"/>
                          <a:pt x="990903" y="94207"/>
                        </a:cubicBezTo>
                        <a:lnTo>
                          <a:pt x="1006617" y="94117"/>
                        </a:lnTo>
                        <a:lnTo>
                          <a:pt x="1017861" y="149809"/>
                        </a:lnTo>
                        <a:lnTo>
                          <a:pt x="1017861" y="1695038"/>
                        </a:lnTo>
                        <a:cubicBezTo>
                          <a:pt x="1017861" y="1777775"/>
                          <a:pt x="950789" y="1844847"/>
                          <a:pt x="868052" y="1844847"/>
                        </a:cubicBezTo>
                        <a:lnTo>
                          <a:pt x="149809" y="1844847"/>
                        </a:lnTo>
                        <a:cubicBezTo>
                          <a:pt x="67072" y="1844847"/>
                          <a:pt x="0" y="1777775"/>
                          <a:pt x="0" y="1695038"/>
                        </a:cubicBezTo>
                        <a:lnTo>
                          <a:pt x="0" y="149809"/>
                        </a:lnTo>
                        <a:lnTo>
                          <a:pt x="11244" y="94117"/>
                        </a:lnTo>
                        <a:lnTo>
                          <a:pt x="26958" y="94207"/>
                        </a:lnTo>
                        <a:cubicBezTo>
                          <a:pt x="44698" y="92579"/>
                          <a:pt x="63776" y="89195"/>
                          <a:pt x="83348" y="83951"/>
                        </a:cubicBezTo>
                        <a:cubicBezTo>
                          <a:pt x="142063" y="68218"/>
                          <a:pt x="188551" y="40207"/>
                          <a:pt x="204528" y="13757"/>
                        </a:cubicBezTo>
                        <a:lnTo>
                          <a:pt x="207304" y="0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bg1">
                          <a:lumMod val="95000"/>
                        </a:schemeClr>
                      </a:solidFill>
                    </a:endParaRPr>
                  </a:p>
                </p:txBody>
              </p:sp>
              <p:sp>
                <p:nvSpPr>
                  <p:cNvPr id="787" name="フリーフォーム: 図形 786">
                    <a:extLst>
                      <a:ext uri="{FF2B5EF4-FFF2-40B4-BE49-F238E27FC236}">
                        <a16:creationId xmlns:a16="http://schemas.microsoft.com/office/drawing/2014/main" id="{CD0D2EF9-798B-4BF2-830F-A543A2E43C3B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86048" y="1922943"/>
                    <a:ext cx="1330784" cy="877405"/>
                  </a:xfrm>
                  <a:custGeom>
                    <a:avLst/>
                    <a:gdLst>
                      <a:gd name="connsiteX0" fmla="*/ 1031101 w 1330784"/>
                      <a:gd name="connsiteY0" fmla="*/ 746106 h 877405"/>
                      <a:gd name="connsiteX1" fmla="*/ 1031101 w 1330784"/>
                      <a:gd name="connsiteY1" fmla="*/ 131631 h 877405"/>
                      <a:gd name="connsiteX2" fmla="*/ 1239940 w 1330784"/>
                      <a:gd name="connsiteY2" fmla="*/ 13884 h 877405"/>
                      <a:gd name="connsiteX3" fmla="*/ 1278494 w 1330784"/>
                      <a:gd name="connsiteY3" fmla="*/ 105165 h 877405"/>
                      <a:gd name="connsiteX4" fmla="*/ 1330784 w 1330784"/>
                      <a:gd name="connsiteY4" fmla="*/ 438007 h 877405"/>
                      <a:gd name="connsiteX5" fmla="*/ 1278494 w 1330784"/>
                      <a:gd name="connsiteY5" fmla="*/ 770849 h 877405"/>
                      <a:gd name="connsiteX6" fmla="*/ 1239352 w 1330784"/>
                      <a:gd name="connsiteY6" fmla="*/ 863522 h 877405"/>
                      <a:gd name="connsiteX7" fmla="*/ 157575 w 1330784"/>
                      <a:gd name="connsiteY7" fmla="*/ 0 h 877405"/>
                      <a:gd name="connsiteX8" fmla="*/ 1147686 w 1330784"/>
                      <a:gd name="connsiteY8" fmla="*/ 0 h 877405"/>
                      <a:gd name="connsiteX9" fmla="*/ 959984 w 1330784"/>
                      <a:gd name="connsiteY9" fmla="*/ 111564 h 877405"/>
                      <a:gd name="connsiteX10" fmla="*/ 345277 w 1330784"/>
                      <a:gd name="connsiteY10" fmla="*/ 111564 h 877405"/>
                      <a:gd name="connsiteX11" fmla="*/ 157574 w 1330784"/>
                      <a:gd name="connsiteY11" fmla="*/ 877405 h 877405"/>
                      <a:gd name="connsiteX12" fmla="*/ 345276 w 1330784"/>
                      <a:gd name="connsiteY12" fmla="*/ 765842 h 877405"/>
                      <a:gd name="connsiteX13" fmla="*/ 959983 w 1330784"/>
                      <a:gd name="connsiteY13" fmla="*/ 765842 h 877405"/>
                      <a:gd name="connsiteX14" fmla="*/ 1147685 w 1330784"/>
                      <a:gd name="connsiteY14" fmla="*/ 877405 h 877405"/>
                      <a:gd name="connsiteX15" fmla="*/ 0 w 1330784"/>
                      <a:gd name="connsiteY15" fmla="*/ 438007 h 877405"/>
                      <a:gd name="connsiteX16" fmla="*/ 52290 w 1330784"/>
                      <a:gd name="connsiteY16" fmla="*/ 105165 h 877405"/>
                      <a:gd name="connsiteX17" fmla="*/ 88741 w 1330784"/>
                      <a:gd name="connsiteY17" fmla="*/ 18865 h 877405"/>
                      <a:gd name="connsiteX18" fmla="*/ 279305 w 1330784"/>
                      <a:gd name="connsiteY18" fmla="*/ 126309 h 877405"/>
                      <a:gd name="connsiteX19" fmla="*/ 279304 w 1330784"/>
                      <a:gd name="connsiteY19" fmla="*/ 751429 h 877405"/>
                      <a:gd name="connsiteX20" fmla="*/ 89328 w 1330784"/>
                      <a:gd name="connsiteY20" fmla="*/ 858542 h 877405"/>
                      <a:gd name="connsiteX21" fmla="*/ 52290 w 1330784"/>
                      <a:gd name="connsiteY21" fmla="*/ 770849 h 877405"/>
                      <a:gd name="connsiteX22" fmla="*/ 0 w 1330784"/>
                      <a:gd name="connsiteY22" fmla="*/ 438007 h 8774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330784" h="877405">
                        <a:moveTo>
                          <a:pt x="1031101" y="746106"/>
                        </a:moveTo>
                        <a:lnTo>
                          <a:pt x="1031101" y="131631"/>
                        </a:lnTo>
                        <a:lnTo>
                          <a:pt x="1239940" y="13884"/>
                        </a:lnTo>
                        <a:lnTo>
                          <a:pt x="1278494" y="105165"/>
                        </a:lnTo>
                        <a:cubicBezTo>
                          <a:pt x="1312165" y="207467"/>
                          <a:pt x="1330784" y="319943"/>
                          <a:pt x="1330784" y="438007"/>
                        </a:cubicBezTo>
                        <a:cubicBezTo>
                          <a:pt x="1330784" y="556071"/>
                          <a:pt x="1312165" y="668546"/>
                          <a:pt x="1278494" y="770849"/>
                        </a:cubicBezTo>
                        <a:lnTo>
                          <a:pt x="1239352" y="863522"/>
                        </a:lnTo>
                        <a:close/>
                        <a:moveTo>
                          <a:pt x="157575" y="0"/>
                        </a:moveTo>
                        <a:lnTo>
                          <a:pt x="1147686" y="0"/>
                        </a:lnTo>
                        <a:lnTo>
                          <a:pt x="959984" y="111564"/>
                        </a:lnTo>
                        <a:lnTo>
                          <a:pt x="345277" y="111564"/>
                        </a:lnTo>
                        <a:close/>
                        <a:moveTo>
                          <a:pt x="157574" y="877405"/>
                        </a:moveTo>
                        <a:lnTo>
                          <a:pt x="345276" y="765842"/>
                        </a:lnTo>
                        <a:lnTo>
                          <a:pt x="959983" y="765842"/>
                        </a:lnTo>
                        <a:lnTo>
                          <a:pt x="1147685" y="877405"/>
                        </a:lnTo>
                        <a:close/>
                        <a:moveTo>
                          <a:pt x="0" y="438007"/>
                        </a:moveTo>
                        <a:cubicBezTo>
                          <a:pt x="0" y="319943"/>
                          <a:pt x="18619" y="207467"/>
                          <a:pt x="52290" y="105165"/>
                        </a:cubicBezTo>
                        <a:lnTo>
                          <a:pt x="88741" y="18865"/>
                        </a:lnTo>
                        <a:lnTo>
                          <a:pt x="279305" y="126309"/>
                        </a:lnTo>
                        <a:lnTo>
                          <a:pt x="279304" y="751429"/>
                        </a:lnTo>
                        <a:lnTo>
                          <a:pt x="89328" y="858542"/>
                        </a:lnTo>
                        <a:lnTo>
                          <a:pt x="52290" y="770849"/>
                        </a:lnTo>
                        <a:cubicBezTo>
                          <a:pt x="18619" y="668546"/>
                          <a:pt x="0" y="556071"/>
                          <a:pt x="0" y="438007"/>
                        </a:cubicBezTo>
                        <a:close/>
                      </a:path>
                    </a:pathLst>
                  </a:custGeom>
                  <a:solidFill>
                    <a:schemeClr val="bg2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88" name="グループ化 787">
                    <a:extLst>
                      <a:ext uri="{FF2B5EF4-FFF2-40B4-BE49-F238E27FC236}">
                        <a16:creationId xmlns:a16="http://schemas.microsoft.com/office/drawing/2014/main" id="{A60A401B-B78D-443B-94A1-00FD21802FD5}"/>
                      </a:ext>
                    </a:extLst>
                  </p:cNvPr>
                  <p:cNvGrpSpPr/>
                  <p:nvPr/>
                </p:nvGrpSpPr>
                <p:grpSpPr>
                  <a:xfrm>
                    <a:off x="505786" y="1853176"/>
                    <a:ext cx="1091309" cy="69162"/>
                    <a:chOff x="1311089" y="1853176"/>
                    <a:chExt cx="1091309" cy="69162"/>
                  </a:xfrm>
                  <a:solidFill>
                    <a:schemeClr val="tx1"/>
                  </a:solidFill>
                </p:grpSpPr>
                <p:sp>
                  <p:nvSpPr>
                    <p:cNvPr id="789" name="四角形: 上の 2 つの角を丸める 788">
                      <a:extLst>
                        <a:ext uri="{FF2B5EF4-FFF2-40B4-BE49-F238E27FC236}">
                          <a16:creationId xmlns:a16="http://schemas.microsoft.com/office/drawing/2014/main" id="{55399A9A-2441-4411-B6A3-CF0F7728498E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1311089" y="1853176"/>
                      <a:ext cx="119756" cy="69162"/>
                    </a:xfrm>
                    <a:prstGeom prst="round2SameRect">
                      <a:avLst>
                        <a:gd name="adj1" fmla="val 50000"/>
                        <a:gd name="adj2" fmla="val 7300"/>
                      </a:avLst>
                    </a:prstGeom>
                    <a:grp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90" name="四角形: 上の 2 つの角を丸める 789">
                      <a:extLst>
                        <a:ext uri="{FF2B5EF4-FFF2-40B4-BE49-F238E27FC236}">
                          <a16:creationId xmlns:a16="http://schemas.microsoft.com/office/drawing/2014/main" id="{018C3451-2AF7-4188-AA48-9A2BEEC073C8}"/>
                        </a:ext>
                      </a:extLst>
                    </p:cNvPr>
                    <p:cNvSpPr/>
                    <p:nvPr/>
                  </p:nvSpPr>
                  <p:spPr bwMode="auto">
                    <a:xfrm rot="1800000" flipH="1">
                      <a:off x="2282642" y="1853176"/>
                      <a:ext cx="119756" cy="69162"/>
                    </a:xfrm>
                    <a:prstGeom prst="round2SameRect">
                      <a:avLst>
                        <a:gd name="adj1" fmla="val 50000"/>
                        <a:gd name="adj2" fmla="val 7300"/>
                      </a:avLst>
                    </a:prstGeom>
                    <a:grp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751" name="グループ化 750">
                  <a:extLst>
                    <a:ext uri="{FF2B5EF4-FFF2-40B4-BE49-F238E27FC236}">
                      <a16:creationId xmlns:a16="http://schemas.microsoft.com/office/drawing/2014/main" id="{706FF75B-E8F7-41E9-893E-10FEE784B009}"/>
                    </a:ext>
                  </a:extLst>
                </p:cNvPr>
                <p:cNvGrpSpPr/>
                <p:nvPr/>
              </p:nvGrpSpPr>
              <p:grpSpPr>
                <a:xfrm rot="5400000">
                  <a:off x="505736" y="3367856"/>
                  <a:ext cx="240922" cy="114850"/>
                  <a:chOff x="3254530" y="1404395"/>
                  <a:chExt cx="425918" cy="203044"/>
                </a:xfrm>
              </p:grpSpPr>
              <p:grpSp>
                <p:nvGrpSpPr>
                  <p:cNvPr id="777" name="グループ化 776">
                    <a:extLst>
                      <a:ext uri="{FF2B5EF4-FFF2-40B4-BE49-F238E27FC236}">
                        <a16:creationId xmlns:a16="http://schemas.microsoft.com/office/drawing/2014/main" id="{5C4F98F1-FC84-4AF4-8383-E7C0A7DD4CE5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3477404" y="1404395"/>
                    <a:ext cx="203044" cy="203044"/>
                    <a:chOff x="2441258" y="1404395"/>
                    <a:chExt cx="203044" cy="203044"/>
                  </a:xfrm>
                </p:grpSpPr>
                <p:sp>
                  <p:nvSpPr>
                    <p:cNvPr id="782" name="楕円 781">
                      <a:extLst>
                        <a:ext uri="{FF2B5EF4-FFF2-40B4-BE49-F238E27FC236}">
                          <a16:creationId xmlns:a16="http://schemas.microsoft.com/office/drawing/2014/main" id="{A3429CD4-F3DB-49F4-B154-46F5AC9B6BA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42951" y="1406080"/>
                      <a:ext cx="199665" cy="199665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83" name="楕円 782">
                      <a:extLst>
                        <a:ext uri="{FF2B5EF4-FFF2-40B4-BE49-F238E27FC236}">
                          <a16:creationId xmlns:a16="http://schemas.microsoft.com/office/drawing/2014/main" id="{622E07CF-F173-4F61-82E4-83EA3FCF205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52809" y="1438991"/>
                      <a:ext cx="131607" cy="131608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63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84" name="弦 783">
                      <a:extLst>
                        <a:ext uri="{FF2B5EF4-FFF2-40B4-BE49-F238E27FC236}">
                          <a16:creationId xmlns:a16="http://schemas.microsoft.com/office/drawing/2014/main" id="{3B5CF430-2346-4313-A6F6-0253AAFD789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41258" y="1404395"/>
                      <a:ext cx="203044" cy="203044"/>
                    </a:xfrm>
                    <a:prstGeom prst="chord">
                      <a:avLst>
                        <a:gd name="adj1" fmla="val 9721091"/>
                        <a:gd name="adj2" fmla="val 19574514"/>
                      </a:avLst>
                    </a:prstGeom>
                    <a:solidFill>
                      <a:srgbClr val="0070C0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778" name="グループ化 777">
                    <a:extLst>
                      <a:ext uri="{FF2B5EF4-FFF2-40B4-BE49-F238E27FC236}">
                        <a16:creationId xmlns:a16="http://schemas.microsoft.com/office/drawing/2014/main" id="{F13531E1-B61E-4CA1-95E9-70CE6DD566AC}"/>
                      </a:ext>
                    </a:extLst>
                  </p:cNvPr>
                  <p:cNvGrpSpPr/>
                  <p:nvPr/>
                </p:nvGrpSpPr>
                <p:grpSpPr>
                  <a:xfrm>
                    <a:off x="3254530" y="1404395"/>
                    <a:ext cx="203044" cy="203044"/>
                    <a:chOff x="2933062" y="1404395"/>
                    <a:chExt cx="203044" cy="203044"/>
                  </a:xfrm>
                </p:grpSpPr>
                <p:sp>
                  <p:nvSpPr>
                    <p:cNvPr id="779" name="楕円 778">
                      <a:extLst>
                        <a:ext uri="{FF2B5EF4-FFF2-40B4-BE49-F238E27FC236}">
                          <a16:creationId xmlns:a16="http://schemas.microsoft.com/office/drawing/2014/main" id="{B62E7F6A-8684-4C41-B4BC-8FC2F092BEC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934752" y="1406085"/>
                      <a:ext cx="199664" cy="19966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80" name="楕円 779">
                      <a:extLst>
                        <a:ext uri="{FF2B5EF4-FFF2-40B4-BE49-F238E27FC236}">
                          <a16:creationId xmlns:a16="http://schemas.microsoft.com/office/drawing/2014/main" id="{1C4476C4-D7BB-4C7F-B9CB-DA2BA25223C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992946" y="1438990"/>
                      <a:ext cx="131608" cy="131608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63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81" name="弦 780">
                      <a:extLst>
                        <a:ext uri="{FF2B5EF4-FFF2-40B4-BE49-F238E27FC236}">
                          <a16:creationId xmlns:a16="http://schemas.microsoft.com/office/drawing/2014/main" id="{44DF5990-AF52-4E71-8BC4-45336A3D92D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933062" y="1404395"/>
                      <a:ext cx="203044" cy="203044"/>
                    </a:xfrm>
                    <a:prstGeom prst="chord">
                      <a:avLst>
                        <a:gd name="adj1" fmla="val 9721091"/>
                        <a:gd name="adj2" fmla="val 19574514"/>
                      </a:avLst>
                    </a:prstGeom>
                    <a:solidFill>
                      <a:srgbClr val="0070C0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sp>
              <p:nvSpPr>
                <p:cNvPr id="752" name="二等辺三角形 751">
                  <a:extLst>
                    <a:ext uri="{FF2B5EF4-FFF2-40B4-BE49-F238E27FC236}">
                      <a16:creationId xmlns:a16="http://schemas.microsoft.com/office/drawing/2014/main" id="{76463CF0-BCEF-4F19-A088-5CA355D916BA}"/>
                    </a:ext>
                  </a:extLst>
                </p:cNvPr>
                <p:cNvSpPr/>
                <p:nvPr/>
              </p:nvSpPr>
              <p:spPr bwMode="auto">
                <a:xfrm rot="5400000">
                  <a:off x="674933" y="2808381"/>
                  <a:ext cx="488753" cy="1014742"/>
                </a:xfrm>
                <a:prstGeom prst="triangle">
                  <a:avLst/>
                </a:prstGeom>
                <a:solidFill>
                  <a:srgbClr val="FFFF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3" name="二等辺三角形 752">
                  <a:extLst>
                    <a:ext uri="{FF2B5EF4-FFF2-40B4-BE49-F238E27FC236}">
                      <a16:creationId xmlns:a16="http://schemas.microsoft.com/office/drawing/2014/main" id="{CC351A5B-7D86-4EAB-BEBE-77C0B2A599C0}"/>
                    </a:ext>
                  </a:extLst>
                </p:cNvPr>
                <p:cNvSpPr/>
                <p:nvPr/>
              </p:nvSpPr>
              <p:spPr bwMode="auto">
                <a:xfrm rot="5400000">
                  <a:off x="674933" y="3029454"/>
                  <a:ext cx="488753" cy="1014742"/>
                </a:xfrm>
                <a:prstGeom prst="triangle">
                  <a:avLst/>
                </a:prstGeom>
                <a:solidFill>
                  <a:srgbClr val="FFFF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54" name="グループ化 753">
                  <a:extLst>
                    <a:ext uri="{FF2B5EF4-FFF2-40B4-BE49-F238E27FC236}">
                      <a16:creationId xmlns:a16="http://schemas.microsoft.com/office/drawing/2014/main" id="{F645A934-307B-49A5-984A-189A28306261}"/>
                    </a:ext>
                  </a:extLst>
                </p:cNvPr>
                <p:cNvGrpSpPr/>
                <p:nvPr/>
              </p:nvGrpSpPr>
              <p:grpSpPr>
                <a:xfrm>
                  <a:off x="1315519" y="3266800"/>
                  <a:ext cx="527750" cy="310076"/>
                  <a:chOff x="2428604" y="1144848"/>
                  <a:chExt cx="414800" cy="243713"/>
                </a:xfrm>
              </p:grpSpPr>
              <p:grpSp>
                <p:nvGrpSpPr>
                  <p:cNvPr id="755" name="グループ化 754">
                    <a:extLst>
                      <a:ext uri="{FF2B5EF4-FFF2-40B4-BE49-F238E27FC236}">
                        <a16:creationId xmlns:a16="http://schemas.microsoft.com/office/drawing/2014/main" id="{3061F460-229B-432F-B60A-2FD1A0BA3E2F}"/>
                      </a:ext>
                    </a:extLst>
                  </p:cNvPr>
                  <p:cNvGrpSpPr/>
                  <p:nvPr/>
                </p:nvGrpSpPr>
                <p:grpSpPr>
                  <a:xfrm rot="16200000">
                    <a:off x="2514147" y="1059305"/>
                    <a:ext cx="243713" cy="414800"/>
                    <a:chOff x="2673730" y="851790"/>
                    <a:chExt cx="830264" cy="1575153"/>
                  </a:xfrm>
                </p:grpSpPr>
                <p:grpSp>
                  <p:nvGrpSpPr>
                    <p:cNvPr id="765" name="グループ化 764">
                      <a:extLst>
                        <a:ext uri="{FF2B5EF4-FFF2-40B4-BE49-F238E27FC236}">
                          <a16:creationId xmlns:a16="http://schemas.microsoft.com/office/drawing/2014/main" id="{D7A8AEDA-6BDC-456A-8A5A-DA834F7BAD9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20581" y="851790"/>
                      <a:ext cx="736824" cy="1575153"/>
                      <a:chOff x="7236169" y="2190053"/>
                      <a:chExt cx="1252546" cy="2677643"/>
                    </a:xfrm>
                  </p:grpSpPr>
                  <p:sp>
                    <p:nvSpPr>
                      <p:cNvPr id="768" name="フリーフォーム: 図形 767">
                        <a:extLst>
                          <a:ext uri="{FF2B5EF4-FFF2-40B4-BE49-F238E27FC236}">
                            <a16:creationId xmlns:a16="http://schemas.microsoft.com/office/drawing/2014/main" id="{5A2127DA-0AD8-4FD0-AD40-AFD96282F7D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7236169" y="4598606"/>
                        <a:ext cx="1252546" cy="269090"/>
                      </a:xfrm>
                      <a:custGeom>
                        <a:avLst/>
                        <a:gdLst>
                          <a:gd name="connsiteX0" fmla="*/ 0 w 1252546"/>
                          <a:gd name="connsiteY0" fmla="*/ 0 h 269090"/>
                          <a:gd name="connsiteX1" fmla="*/ 161140 w 1252546"/>
                          <a:gd name="connsiteY1" fmla="*/ 161140 h 269090"/>
                          <a:gd name="connsiteX2" fmla="*/ 1091406 w 1252546"/>
                          <a:gd name="connsiteY2" fmla="*/ 161140 h 269090"/>
                          <a:gd name="connsiteX3" fmla="*/ 1252546 w 1252546"/>
                          <a:gd name="connsiteY3" fmla="*/ 0 h 269090"/>
                          <a:gd name="connsiteX4" fmla="*/ 1252546 w 1252546"/>
                          <a:gd name="connsiteY4" fmla="*/ 107950 h 269090"/>
                          <a:gd name="connsiteX5" fmla="*/ 1091406 w 1252546"/>
                          <a:gd name="connsiteY5" fmla="*/ 269090 h 269090"/>
                          <a:gd name="connsiteX6" fmla="*/ 161140 w 1252546"/>
                          <a:gd name="connsiteY6" fmla="*/ 269090 h 269090"/>
                          <a:gd name="connsiteX7" fmla="*/ 0 w 1252546"/>
                          <a:gd name="connsiteY7" fmla="*/ 107950 h 26909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1252546" h="269090">
                            <a:moveTo>
                              <a:pt x="0" y="0"/>
                            </a:moveTo>
                            <a:cubicBezTo>
                              <a:pt x="0" y="88995"/>
                              <a:pt x="72145" y="161140"/>
                              <a:pt x="161140" y="161140"/>
                            </a:cubicBezTo>
                            <a:lnTo>
                              <a:pt x="1091406" y="161140"/>
                            </a:lnTo>
                            <a:cubicBezTo>
                              <a:pt x="1180401" y="161140"/>
                              <a:pt x="1252546" y="88995"/>
                              <a:pt x="1252546" y="0"/>
                            </a:cubicBezTo>
                            <a:lnTo>
                              <a:pt x="1252546" y="107950"/>
                            </a:lnTo>
                            <a:cubicBezTo>
                              <a:pt x="1252546" y="196945"/>
                              <a:pt x="1180401" y="269090"/>
                              <a:pt x="1091406" y="269090"/>
                            </a:cubicBezTo>
                            <a:lnTo>
                              <a:pt x="161140" y="269090"/>
                            </a:lnTo>
                            <a:cubicBezTo>
                              <a:pt x="72145" y="269090"/>
                              <a:pt x="0" y="196945"/>
                              <a:pt x="0" y="107950"/>
                            </a:cubicBez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769" name="フリーフォーム: 図形 768">
                        <a:extLst>
                          <a:ext uri="{FF2B5EF4-FFF2-40B4-BE49-F238E27FC236}">
                            <a16:creationId xmlns:a16="http://schemas.microsoft.com/office/drawing/2014/main" id="{9F34B662-CA0D-427F-B51A-68C029FE729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7236169" y="2190053"/>
                        <a:ext cx="1252546" cy="432758"/>
                      </a:xfrm>
                      <a:custGeom>
                        <a:avLst/>
                        <a:gdLst>
                          <a:gd name="connsiteX0" fmla="*/ 432604 w 1252546"/>
                          <a:gd name="connsiteY0" fmla="*/ 0 h 493804"/>
                          <a:gd name="connsiteX1" fmla="*/ 819942 w 1252546"/>
                          <a:gd name="connsiteY1" fmla="*/ 0 h 493804"/>
                          <a:gd name="connsiteX2" fmla="*/ 1252546 w 1252546"/>
                          <a:gd name="connsiteY2" fmla="*/ 432604 h 493804"/>
                          <a:gd name="connsiteX3" fmla="*/ 1252546 w 1252546"/>
                          <a:gd name="connsiteY3" fmla="*/ 493804 h 493804"/>
                          <a:gd name="connsiteX4" fmla="*/ 1231562 w 1252546"/>
                          <a:gd name="connsiteY4" fmla="*/ 455144 h 493804"/>
                          <a:gd name="connsiteX5" fmla="*/ 838488 w 1252546"/>
                          <a:gd name="connsiteY5" fmla="*/ 246148 h 493804"/>
                          <a:gd name="connsiteX6" fmla="*/ 414058 w 1252546"/>
                          <a:gd name="connsiteY6" fmla="*/ 246148 h 493804"/>
                          <a:gd name="connsiteX7" fmla="*/ 20984 w 1252546"/>
                          <a:gd name="connsiteY7" fmla="*/ 455144 h 493804"/>
                          <a:gd name="connsiteX8" fmla="*/ 0 w 1252546"/>
                          <a:gd name="connsiteY8" fmla="*/ 493804 h 493804"/>
                          <a:gd name="connsiteX9" fmla="*/ 0 w 1252546"/>
                          <a:gd name="connsiteY9" fmla="*/ 432604 h 493804"/>
                          <a:gd name="connsiteX10" fmla="*/ 432604 w 1252546"/>
                          <a:gd name="connsiteY10" fmla="*/ 0 h 493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1252546" h="493804">
                            <a:moveTo>
                              <a:pt x="432604" y="0"/>
                            </a:moveTo>
                            <a:lnTo>
                              <a:pt x="819942" y="0"/>
                            </a:lnTo>
                            <a:cubicBezTo>
                              <a:pt x="1058863" y="0"/>
                              <a:pt x="1252546" y="193683"/>
                              <a:pt x="1252546" y="432604"/>
                            </a:cubicBezTo>
                            <a:lnTo>
                              <a:pt x="1252546" y="493804"/>
                            </a:lnTo>
                            <a:lnTo>
                              <a:pt x="1231562" y="455144"/>
                            </a:lnTo>
                            <a:cubicBezTo>
                              <a:pt x="1146375" y="329051"/>
                              <a:pt x="1002113" y="246148"/>
                              <a:pt x="838488" y="246148"/>
                            </a:cubicBezTo>
                            <a:lnTo>
                              <a:pt x="414058" y="246148"/>
                            </a:lnTo>
                            <a:cubicBezTo>
                              <a:pt x="250433" y="246148"/>
                              <a:pt x="106171" y="329051"/>
                              <a:pt x="20984" y="455144"/>
                            </a:cubicBezTo>
                            <a:lnTo>
                              <a:pt x="0" y="493804"/>
                            </a:lnTo>
                            <a:lnTo>
                              <a:pt x="0" y="432604"/>
                            </a:lnTo>
                            <a:cubicBezTo>
                              <a:pt x="0" y="193683"/>
                              <a:pt x="193683" y="0"/>
                              <a:pt x="432604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770" name="フリーフォーム: 図形 769">
                        <a:extLst>
                          <a:ext uri="{FF2B5EF4-FFF2-40B4-BE49-F238E27FC236}">
                            <a16:creationId xmlns:a16="http://schemas.microsoft.com/office/drawing/2014/main" id="{DA613D54-A753-4DA3-B371-859850846BF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7236169" y="2243306"/>
                        <a:ext cx="1252546" cy="2567240"/>
                      </a:xfrm>
                      <a:custGeom>
                        <a:avLst/>
                        <a:gdLst>
                          <a:gd name="connsiteX0" fmla="*/ 432604 w 1252546"/>
                          <a:gd name="connsiteY0" fmla="*/ 0 h 2567240"/>
                          <a:gd name="connsiteX1" fmla="*/ 819942 w 1252546"/>
                          <a:gd name="connsiteY1" fmla="*/ 0 h 2567240"/>
                          <a:gd name="connsiteX2" fmla="*/ 1252546 w 1252546"/>
                          <a:gd name="connsiteY2" fmla="*/ 432604 h 2567240"/>
                          <a:gd name="connsiteX3" fmla="*/ 1252546 w 1252546"/>
                          <a:gd name="connsiteY3" fmla="*/ 808840 h 2567240"/>
                          <a:gd name="connsiteX4" fmla="*/ 1252546 w 1252546"/>
                          <a:gd name="connsiteY4" fmla="*/ 1486936 h 2567240"/>
                          <a:gd name="connsiteX5" fmla="*/ 1252546 w 1252546"/>
                          <a:gd name="connsiteY5" fmla="*/ 2406100 h 2567240"/>
                          <a:gd name="connsiteX6" fmla="*/ 1091406 w 1252546"/>
                          <a:gd name="connsiteY6" fmla="*/ 2567240 h 2567240"/>
                          <a:gd name="connsiteX7" fmla="*/ 161140 w 1252546"/>
                          <a:gd name="connsiteY7" fmla="*/ 2567240 h 2567240"/>
                          <a:gd name="connsiteX8" fmla="*/ 0 w 1252546"/>
                          <a:gd name="connsiteY8" fmla="*/ 2406100 h 2567240"/>
                          <a:gd name="connsiteX9" fmla="*/ 0 w 1252546"/>
                          <a:gd name="connsiteY9" fmla="*/ 1486936 h 2567240"/>
                          <a:gd name="connsiteX10" fmla="*/ 0 w 1252546"/>
                          <a:gd name="connsiteY10" fmla="*/ 808840 h 2567240"/>
                          <a:gd name="connsiteX11" fmla="*/ 0 w 1252546"/>
                          <a:gd name="connsiteY11" fmla="*/ 432604 h 2567240"/>
                          <a:gd name="connsiteX12" fmla="*/ 432604 w 1252546"/>
                          <a:gd name="connsiteY12" fmla="*/ 0 h 2567240"/>
                          <a:gd name="connsiteX0" fmla="*/ 432604 w 1252546"/>
                          <a:gd name="connsiteY0" fmla="*/ 0 h 2567240"/>
                          <a:gd name="connsiteX1" fmla="*/ 819942 w 1252546"/>
                          <a:gd name="connsiteY1" fmla="*/ 0 h 2567240"/>
                          <a:gd name="connsiteX2" fmla="*/ 1252546 w 1252546"/>
                          <a:gd name="connsiteY2" fmla="*/ 432604 h 2567240"/>
                          <a:gd name="connsiteX3" fmla="*/ 1252546 w 1252546"/>
                          <a:gd name="connsiteY3" fmla="*/ 808840 h 2567240"/>
                          <a:gd name="connsiteX4" fmla="*/ 1252546 w 1252546"/>
                          <a:gd name="connsiteY4" fmla="*/ 1486936 h 2567240"/>
                          <a:gd name="connsiteX5" fmla="*/ 1252546 w 1252546"/>
                          <a:gd name="connsiteY5" fmla="*/ 2406100 h 2567240"/>
                          <a:gd name="connsiteX6" fmla="*/ 1091406 w 1252546"/>
                          <a:gd name="connsiteY6" fmla="*/ 2567240 h 2567240"/>
                          <a:gd name="connsiteX7" fmla="*/ 161140 w 1252546"/>
                          <a:gd name="connsiteY7" fmla="*/ 2567240 h 2567240"/>
                          <a:gd name="connsiteX8" fmla="*/ 0 w 1252546"/>
                          <a:gd name="connsiteY8" fmla="*/ 2406100 h 2567240"/>
                          <a:gd name="connsiteX9" fmla="*/ 0 w 1252546"/>
                          <a:gd name="connsiteY9" fmla="*/ 808840 h 2567240"/>
                          <a:gd name="connsiteX10" fmla="*/ 0 w 1252546"/>
                          <a:gd name="connsiteY10" fmla="*/ 432604 h 2567240"/>
                          <a:gd name="connsiteX11" fmla="*/ 432604 w 1252546"/>
                          <a:gd name="connsiteY11" fmla="*/ 0 h 2567240"/>
                          <a:gd name="connsiteX0" fmla="*/ 432604 w 1252546"/>
                          <a:gd name="connsiteY0" fmla="*/ 0 h 2567240"/>
                          <a:gd name="connsiteX1" fmla="*/ 819942 w 1252546"/>
                          <a:gd name="connsiteY1" fmla="*/ 0 h 2567240"/>
                          <a:gd name="connsiteX2" fmla="*/ 1252546 w 1252546"/>
                          <a:gd name="connsiteY2" fmla="*/ 432604 h 2567240"/>
                          <a:gd name="connsiteX3" fmla="*/ 1252546 w 1252546"/>
                          <a:gd name="connsiteY3" fmla="*/ 808840 h 2567240"/>
                          <a:gd name="connsiteX4" fmla="*/ 1252546 w 1252546"/>
                          <a:gd name="connsiteY4" fmla="*/ 1486936 h 2567240"/>
                          <a:gd name="connsiteX5" fmla="*/ 1252546 w 1252546"/>
                          <a:gd name="connsiteY5" fmla="*/ 2406100 h 2567240"/>
                          <a:gd name="connsiteX6" fmla="*/ 1091406 w 1252546"/>
                          <a:gd name="connsiteY6" fmla="*/ 2567240 h 2567240"/>
                          <a:gd name="connsiteX7" fmla="*/ 161140 w 1252546"/>
                          <a:gd name="connsiteY7" fmla="*/ 2567240 h 2567240"/>
                          <a:gd name="connsiteX8" fmla="*/ 0 w 1252546"/>
                          <a:gd name="connsiteY8" fmla="*/ 2406100 h 2567240"/>
                          <a:gd name="connsiteX9" fmla="*/ 0 w 1252546"/>
                          <a:gd name="connsiteY9" fmla="*/ 432604 h 2567240"/>
                          <a:gd name="connsiteX10" fmla="*/ 432604 w 1252546"/>
                          <a:gd name="connsiteY10" fmla="*/ 0 h 2567240"/>
                          <a:gd name="connsiteX0" fmla="*/ 432604 w 1252546"/>
                          <a:gd name="connsiteY0" fmla="*/ 0 h 2567240"/>
                          <a:gd name="connsiteX1" fmla="*/ 819942 w 1252546"/>
                          <a:gd name="connsiteY1" fmla="*/ 0 h 2567240"/>
                          <a:gd name="connsiteX2" fmla="*/ 1252546 w 1252546"/>
                          <a:gd name="connsiteY2" fmla="*/ 432604 h 2567240"/>
                          <a:gd name="connsiteX3" fmla="*/ 1252546 w 1252546"/>
                          <a:gd name="connsiteY3" fmla="*/ 1486936 h 2567240"/>
                          <a:gd name="connsiteX4" fmla="*/ 1252546 w 1252546"/>
                          <a:gd name="connsiteY4" fmla="*/ 2406100 h 2567240"/>
                          <a:gd name="connsiteX5" fmla="*/ 1091406 w 1252546"/>
                          <a:gd name="connsiteY5" fmla="*/ 2567240 h 2567240"/>
                          <a:gd name="connsiteX6" fmla="*/ 161140 w 1252546"/>
                          <a:gd name="connsiteY6" fmla="*/ 2567240 h 2567240"/>
                          <a:gd name="connsiteX7" fmla="*/ 0 w 1252546"/>
                          <a:gd name="connsiteY7" fmla="*/ 2406100 h 2567240"/>
                          <a:gd name="connsiteX8" fmla="*/ 0 w 1252546"/>
                          <a:gd name="connsiteY8" fmla="*/ 432604 h 2567240"/>
                          <a:gd name="connsiteX9" fmla="*/ 432604 w 1252546"/>
                          <a:gd name="connsiteY9" fmla="*/ 0 h 2567240"/>
                          <a:gd name="connsiteX0" fmla="*/ 432604 w 1252546"/>
                          <a:gd name="connsiteY0" fmla="*/ 0 h 2567240"/>
                          <a:gd name="connsiteX1" fmla="*/ 819942 w 1252546"/>
                          <a:gd name="connsiteY1" fmla="*/ 0 h 2567240"/>
                          <a:gd name="connsiteX2" fmla="*/ 1252546 w 1252546"/>
                          <a:gd name="connsiteY2" fmla="*/ 432604 h 2567240"/>
                          <a:gd name="connsiteX3" fmla="*/ 1252546 w 1252546"/>
                          <a:gd name="connsiteY3" fmla="*/ 2406100 h 2567240"/>
                          <a:gd name="connsiteX4" fmla="*/ 1091406 w 1252546"/>
                          <a:gd name="connsiteY4" fmla="*/ 2567240 h 2567240"/>
                          <a:gd name="connsiteX5" fmla="*/ 161140 w 1252546"/>
                          <a:gd name="connsiteY5" fmla="*/ 2567240 h 2567240"/>
                          <a:gd name="connsiteX6" fmla="*/ 0 w 1252546"/>
                          <a:gd name="connsiteY6" fmla="*/ 2406100 h 2567240"/>
                          <a:gd name="connsiteX7" fmla="*/ 0 w 1252546"/>
                          <a:gd name="connsiteY7" fmla="*/ 432604 h 2567240"/>
                          <a:gd name="connsiteX8" fmla="*/ 432604 w 1252546"/>
                          <a:gd name="connsiteY8" fmla="*/ 0 h 256724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1252546" h="2567240">
                            <a:moveTo>
                              <a:pt x="432604" y="0"/>
                            </a:moveTo>
                            <a:lnTo>
                              <a:pt x="819942" y="0"/>
                            </a:lnTo>
                            <a:cubicBezTo>
                              <a:pt x="1058863" y="0"/>
                              <a:pt x="1252546" y="193683"/>
                              <a:pt x="1252546" y="432604"/>
                            </a:cubicBezTo>
                            <a:lnTo>
                              <a:pt x="1252546" y="2406100"/>
                            </a:lnTo>
                            <a:cubicBezTo>
                              <a:pt x="1252546" y="2495095"/>
                              <a:pt x="1180401" y="2567240"/>
                              <a:pt x="1091406" y="2567240"/>
                            </a:cubicBezTo>
                            <a:lnTo>
                              <a:pt x="161140" y="2567240"/>
                            </a:lnTo>
                            <a:cubicBezTo>
                              <a:pt x="72145" y="2567240"/>
                              <a:pt x="0" y="2495095"/>
                              <a:pt x="0" y="2406100"/>
                            </a:cubicBezTo>
                            <a:lnTo>
                              <a:pt x="0" y="432604"/>
                            </a:lnTo>
                            <a:cubicBezTo>
                              <a:pt x="0" y="193683"/>
                              <a:pt x="193683" y="0"/>
                              <a:pt x="432604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771" name="フリーフォーム: 図形 770">
                        <a:extLst>
                          <a:ext uri="{FF2B5EF4-FFF2-40B4-BE49-F238E27FC236}">
                            <a16:creationId xmlns:a16="http://schemas.microsoft.com/office/drawing/2014/main" id="{E697F7A7-8AB8-4965-848E-F2BC2B5195B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7328590" y="3985642"/>
                        <a:ext cx="1067704" cy="621653"/>
                      </a:xfrm>
                      <a:custGeom>
                        <a:avLst/>
                        <a:gdLst>
                          <a:gd name="connsiteX0" fmla="*/ 103726 w 1136965"/>
                          <a:gd name="connsiteY0" fmla="*/ 0 h 621653"/>
                          <a:gd name="connsiteX1" fmla="*/ 277378 w 1136965"/>
                          <a:gd name="connsiteY1" fmla="*/ 9864 h 621653"/>
                          <a:gd name="connsiteX2" fmla="*/ 589082 w 1136965"/>
                          <a:gd name="connsiteY2" fmla="*/ 15677 h 621653"/>
                          <a:gd name="connsiteX3" fmla="*/ 900787 w 1136965"/>
                          <a:gd name="connsiteY3" fmla="*/ 9864 h 621653"/>
                          <a:gd name="connsiteX4" fmla="*/ 1032022 w 1136965"/>
                          <a:gd name="connsiteY4" fmla="*/ 2409 h 621653"/>
                          <a:gd name="connsiteX5" fmla="*/ 1136965 w 1136965"/>
                          <a:gd name="connsiteY5" fmla="*/ 569166 h 621653"/>
                          <a:gd name="connsiteX6" fmla="*/ 1078053 w 1136965"/>
                          <a:gd name="connsiteY6" fmla="*/ 582007 h 621653"/>
                          <a:gd name="connsiteX7" fmla="*/ 589082 w 1136965"/>
                          <a:gd name="connsiteY7" fmla="*/ 621653 h 621653"/>
                          <a:gd name="connsiteX8" fmla="*/ 100111 w 1136965"/>
                          <a:gd name="connsiteY8" fmla="*/ 582007 h 621653"/>
                          <a:gd name="connsiteX9" fmla="*/ 0 w 1136965"/>
                          <a:gd name="connsiteY9" fmla="*/ 560185 h 6216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1136965" h="621653">
                            <a:moveTo>
                              <a:pt x="103726" y="0"/>
                            </a:moveTo>
                            <a:lnTo>
                              <a:pt x="277378" y="9864"/>
                            </a:lnTo>
                            <a:cubicBezTo>
                              <a:pt x="379013" y="13692"/>
                              <a:pt x="483107" y="15677"/>
                              <a:pt x="589082" y="15677"/>
                            </a:cubicBezTo>
                            <a:cubicBezTo>
                              <a:pt x="695058" y="15677"/>
                              <a:pt x="799152" y="13692"/>
                              <a:pt x="900787" y="9864"/>
                            </a:cubicBezTo>
                            <a:lnTo>
                              <a:pt x="1032022" y="2409"/>
                            </a:lnTo>
                            <a:lnTo>
                              <a:pt x="1136965" y="569166"/>
                            </a:lnTo>
                            <a:lnTo>
                              <a:pt x="1078053" y="582007"/>
                            </a:lnTo>
                            <a:cubicBezTo>
                              <a:pt x="927763" y="607536"/>
                              <a:pt x="762528" y="621653"/>
                              <a:pt x="589082" y="621653"/>
                            </a:cubicBezTo>
                            <a:cubicBezTo>
                              <a:pt x="415637" y="621653"/>
                              <a:pt x="250401" y="607536"/>
                              <a:pt x="100111" y="582007"/>
                            </a:cubicBezTo>
                            <a:lnTo>
                              <a:pt x="0" y="560185"/>
                            </a:lnTo>
                            <a:close/>
                          </a:path>
                        </a:pathLst>
                      </a:cu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772" name="フリーフォーム: 図形 771">
                        <a:extLst>
                          <a:ext uri="{FF2B5EF4-FFF2-40B4-BE49-F238E27FC236}">
                            <a16:creationId xmlns:a16="http://schemas.microsoft.com/office/drawing/2014/main" id="{3FD3649F-A2AE-4A4B-810B-E297D839F38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5400000">
                        <a:off x="7009892" y="4051537"/>
                        <a:ext cx="633345" cy="58038"/>
                      </a:xfrm>
                      <a:custGeom>
                        <a:avLst/>
                        <a:gdLst>
                          <a:gd name="connsiteX0" fmla="*/ 0 w 633345"/>
                          <a:gd name="connsiteY0" fmla="*/ 0 h 58038"/>
                          <a:gd name="connsiteX1" fmla="*/ 357436 w 633345"/>
                          <a:gd name="connsiteY1" fmla="*/ 0 h 58038"/>
                          <a:gd name="connsiteX2" fmla="*/ 633345 w 633345"/>
                          <a:gd name="connsiteY2" fmla="*/ 58038 h 58038"/>
                          <a:gd name="connsiteX3" fmla="*/ 22852 w 633345"/>
                          <a:gd name="connsiteY3" fmla="*/ 58038 h 580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633345" h="58038">
                            <a:moveTo>
                              <a:pt x="0" y="0"/>
                            </a:moveTo>
                            <a:lnTo>
                              <a:pt x="357436" y="0"/>
                            </a:lnTo>
                            <a:lnTo>
                              <a:pt x="633345" y="58038"/>
                            </a:lnTo>
                            <a:lnTo>
                              <a:pt x="22852" y="58038"/>
                            </a:lnTo>
                            <a:close/>
                          </a:path>
                        </a:pathLst>
                      </a:cu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773" name="フリーフォーム: 図形 772">
                        <a:extLst>
                          <a:ext uri="{FF2B5EF4-FFF2-40B4-BE49-F238E27FC236}">
                            <a16:creationId xmlns:a16="http://schemas.microsoft.com/office/drawing/2014/main" id="{8C85E21B-3457-490F-8315-73343A9F396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flipV="1">
                        <a:off x="7315831" y="2833345"/>
                        <a:ext cx="1093222" cy="483622"/>
                      </a:xfrm>
                      <a:custGeom>
                        <a:avLst/>
                        <a:gdLst>
                          <a:gd name="connsiteX0" fmla="*/ 553938 w 1093222"/>
                          <a:gd name="connsiteY0" fmla="*/ 483622 h 483622"/>
                          <a:gd name="connsiteX1" fmla="*/ 1004995 w 1093222"/>
                          <a:gd name="connsiteY1" fmla="*/ 413861 h 483622"/>
                          <a:gd name="connsiteX2" fmla="*/ 1093222 w 1093222"/>
                          <a:gd name="connsiteY2" fmla="*/ 377004 h 483622"/>
                          <a:gd name="connsiteX3" fmla="*/ 999542 w 1093222"/>
                          <a:gd name="connsiteY3" fmla="*/ 2281 h 483622"/>
                          <a:gd name="connsiteX4" fmla="*/ 881644 w 1093222"/>
                          <a:gd name="connsiteY4" fmla="*/ 19499 h 483622"/>
                          <a:gd name="connsiteX5" fmla="*/ 553938 w 1093222"/>
                          <a:gd name="connsiteY5" fmla="*/ 37863 h 483622"/>
                          <a:gd name="connsiteX6" fmla="*/ 226232 w 1093222"/>
                          <a:gd name="connsiteY6" fmla="*/ 19499 h 483622"/>
                          <a:gd name="connsiteX7" fmla="*/ 92720 w 1093222"/>
                          <a:gd name="connsiteY7" fmla="*/ 0 h 483622"/>
                          <a:gd name="connsiteX8" fmla="*/ 0 w 1093222"/>
                          <a:gd name="connsiteY8" fmla="*/ 370882 h 483622"/>
                          <a:gd name="connsiteX9" fmla="*/ 102881 w 1093222"/>
                          <a:gd name="connsiteY9" fmla="*/ 413861 h 483622"/>
                          <a:gd name="connsiteX10" fmla="*/ 553938 w 1093222"/>
                          <a:gd name="connsiteY10" fmla="*/ 483622 h 48362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1093222" h="483622">
                            <a:moveTo>
                              <a:pt x="553938" y="483622"/>
                            </a:moveTo>
                            <a:cubicBezTo>
                              <a:pt x="721020" y="483622"/>
                              <a:pt x="876238" y="457905"/>
                              <a:pt x="1004995" y="413861"/>
                            </a:cubicBezTo>
                            <a:lnTo>
                              <a:pt x="1093222" y="377004"/>
                            </a:lnTo>
                            <a:lnTo>
                              <a:pt x="999542" y="2281"/>
                            </a:lnTo>
                            <a:lnTo>
                              <a:pt x="881644" y="19499"/>
                            </a:lnTo>
                            <a:cubicBezTo>
                              <a:pt x="778122" y="31434"/>
                              <a:pt x="668056" y="37863"/>
                              <a:pt x="553938" y="37863"/>
                            </a:cubicBezTo>
                            <a:cubicBezTo>
                              <a:pt x="439821" y="37863"/>
                              <a:pt x="329755" y="31434"/>
                              <a:pt x="226232" y="19499"/>
                            </a:cubicBezTo>
                            <a:lnTo>
                              <a:pt x="92720" y="0"/>
                            </a:lnTo>
                            <a:lnTo>
                              <a:pt x="0" y="370882"/>
                            </a:lnTo>
                            <a:lnTo>
                              <a:pt x="102881" y="413861"/>
                            </a:lnTo>
                            <a:cubicBezTo>
                              <a:pt x="231638" y="457905"/>
                              <a:pt x="386857" y="483622"/>
                              <a:pt x="553938" y="483622"/>
                            </a:cubicBezTo>
                            <a:close/>
                          </a:path>
                        </a:pathLst>
                      </a:cu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774" name="フリーフォーム: 図形 773">
                        <a:extLst>
                          <a:ext uri="{FF2B5EF4-FFF2-40B4-BE49-F238E27FC236}">
                            <a16:creationId xmlns:a16="http://schemas.microsoft.com/office/drawing/2014/main" id="{D125F26C-7152-404E-8698-CB2C6F54C2B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5400000">
                        <a:off x="7038040" y="3367931"/>
                        <a:ext cx="577049" cy="58038"/>
                      </a:xfrm>
                      <a:custGeom>
                        <a:avLst/>
                        <a:gdLst>
                          <a:gd name="connsiteX0" fmla="*/ 0 w 577049"/>
                          <a:gd name="connsiteY0" fmla="*/ 58038 h 58038"/>
                          <a:gd name="connsiteX1" fmla="*/ 275909 w 577049"/>
                          <a:gd name="connsiteY1" fmla="*/ 0 h 58038"/>
                          <a:gd name="connsiteX2" fmla="*/ 554198 w 577049"/>
                          <a:gd name="connsiteY2" fmla="*/ 0 h 58038"/>
                          <a:gd name="connsiteX3" fmla="*/ 577049 w 577049"/>
                          <a:gd name="connsiteY3" fmla="*/ 58038 h 580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577049" h="58038">
                            <a:moveTo>
                              <a:pt x="0" y="58038"/>
                            </a:moveTo>
                            <a:lnTo>
                              <a:pt x="275909" y="0"/>
                            </a:lnTo>
                            <a:lnTo>
                              <a:pt x="554198" y="0"/>
                            </a:lnTo>
                            <a:lnTo>
                              <a:pt x="577049" y="58038"/>
                            </a:lnTo>
                            <a:close/>
                          </a:path>
                        </a:pathLst>
                      </a:cu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 dirty="0"/>
                      </a:p>
                    </p:txBody>
                  </p:sp>
                  <p:sp>
                    <p:nvSpPr>
                      <p:cNvPr id="775" name="フリーフォーム: 図形 774">
                        <a:extLst>
                          <a:ext uri="{FF2B5EF4-FFF2-40B4-BE49-F238E27FC236}">
                            <a16:creationId xmlns:a16="http://schemas.microsoft.com/office/drawing/2014/main" id="{570621BD-4FF5-47B3-934A-BC24896CF4E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6200000" flipH="1">
                        <a:off x="8086217" y="4051538"/>
                        <a:ext cx="633345" cy="58038"/>
                      </a:xfrm>
                      <a:custGeom>
                        <a:avLst/>
                        <a:gdLst>
                          <a:gd name="connsiteX0" fmla="*/ 0 w 633345"/>
                          <a:gd name="connsiteY0" fmla="*/ 0 h 58038"/>
                          <a:gd name="connsiteX1" fmla="*/ 357436 w 633345"/>
                          <a:gd name="connsiteY1" fmla="*/ 0 h 58038"/>
                          <a:gd name="connsiteX2" fmla="*/ 633345 w 633345"/>
                          <a:gd name="connsiteY2" fmla="*/ 58038 h 58038"/>
                          <a:gd name="connsiteX3" fmla="*/ 22852 w 633345"/>
                          <a:gd name="connsiteY3" fmla="*/ 58038 h 580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633345" h="58038">
                            <a:moveTo>
                              <a:pt x="0" y="0"/>
                            </a:moveTo>
                            <a:lnTo>
                              <a:pt x="357436" y="0"/>
                            </a:lnTo>
                            <a:lnTo>
                              <a:pt x="633345" y="58038"/>
                            </a:lnTo>
                            <a:lnTo>
                              <a:pt x="22852" y="58038"/>
                            </a:lnTo>
                            <a:close/>
                          </a:path>
                        </a:pathLst>
                      </a:cu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776" name="フリーフォーム: 図形 775">
                        <a:extLst>
                          <a:ext uri="{FF2B5EF4-FFF2-40B4-BE49-F238E27FC236}">
                            <a16:creationId xmlns:a16="http://schemas.microsoft.com/office/drawing/2014/main" id="{D424DA83-828C-4D97-BEED-9362472F42B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6200000" flipH="1">
                        <a:off x="8114365" y="3367932"/>
                        <a:ext cx="577049" cy="58038"/>
                      </a:xfrm>
                      <a:custGeom>
                        <a:avLst/>
                        <a:gdLst>
                          <a:gd name="connsiteX0" fmla="*/ 0 w 577049"/>
                          <a:gd name="connsiteY0" fmla="*/ 58038 h 58038"/>
                          <a:gd name="connsiteX1" fmla="*/ 275909 w 577049"/>
                          <a:gd name="connsiteY1" fmla="*/ 0 h 58038"/>
                          <a:gd name="connsiteX2" fmla="*/ 554198 w 577049"/>
                          <a:gd name="connsiteY2" fmla="*/ 0 h 58038"/>
                          <a:gd name="connsiteX3" fmla="*/ 577049 w 577049"/>
                          <a:gd name="connsiteY3" fmla="*/ 58038 h 580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577049" h="58038">
                            <a:moveTo>
                              <a:pt x="0" y="58038"/>
                            </a:moveTo>
                            <a:lnTo>
                              <a:pt x="275909" y="0"/>
                            </a:lnTo>
                            <a:lnTo>
                              <a:pt x="554198" y="0"/>
                            </a:lnTo>
                            <a:lnTo>
                              <a:pt x="577049" y="58038"/>
                            </a:lnTo>
                            <a:close/>
                          </a:path>
                        </a:pathLst>
                      </a:cu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sp>
                  <p:nvSpPr>
                    <p:cNvPr id="766" name="四角形: 上の 2 つの角を丸める 765">
                      <a:extLst>
                        <a:ext uri="{FF2B5EF4-FFF2-40B4-BE49-F238E27FC236}">
                          <a16:creationId xmlns:a16="http://schemas.microsoft.com/office/drawing/2014/main" id="{59CC60EB-F189-41CA-8478-B9BCA797986A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73730" y="1394819"/>
                      <a:ext cx="103155" cy="50341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67" name="四角形: 上の 2 つの角を丸める 766">
                      <a:extLst>
                        <a:ext uri="{FF2B5EF4-FFF2-40B4-BE49-F238E27FC236}">
                          <a16:creationId xmlns:a16="http://schemas.microsoft.com/office/drawing/2014/main" id="{29678357-99C1-482F-ACE2-CFC190FE0A85}"/>
                        </a:ext>
                      </a:extLst>
                    </p:cNvPr>
                    <p:cNvSpPr/>
                    <p:nvPr/>
                  </p:nvSpPr>
                  <p:spPr bwMode="auto">
                    <a:xfrm rot="900000" flipH="1">
                      <a:off x="3400839" y="1394819"/>
                      <a:ext cx="103155" cy="50341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756" name="グループ化 755">
                    <a:extLst>
                      <a:ext uri="{FF2B5EF4-FFF2-40B4-BE49-F238E27FC236}">
                        <a16:creationId xmlns:a16="http://schemas.microsoft.com/office/drawing/2014/main" id="{5DEB7BB9-03CD-4824-99F9-72A50C2EF5D8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2449686" y="1221344"/>
                    <a:ext cx="198205" cy="93550"/>
                    <a:chOff x="3027387" y="1404395"/>
                    <a:chExt cx="430187" cy="203044"/>
                  </a:xfrm>
                </p:grpSpPr>
                <p:grpSp>
                  <p:nvGrpSpPr>
                    <p:cNvPr id="757" name="グループ化 756">
                      <a:extLst>
                        <a:ext uri="{FF2B5EF4-FFF2-40B4-BE49-F238E27FC236}">
                          <a16:creationId xmlns:a16="http://schemas.microsoft.com/office/drawing/2014/main" id="{D357DC97-0768-4BBA-9C11-0445A4C6EDA1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3027387" y="1404395"/>
                      <a:ext cx="203044" cy="203044"/>
                      <a:chOff x="2891275" y="1404395"/>
                      <a:chExt cx="203044" cy="203044"/>
                    </a:xfrm>
                  </p:grpSpPr>
                  <p:sp>
                    <p:nvSpPr>
                      <p:cNvPr id="762" name="楕円 761">
                        <a:extLst>
                          <a:ext uri="{FF2B5EF4-FFF2-40B4-BE49-F238E27FC236}">
                            <a16:creationId xmlns:a16="http://schemas.microsoft.com/office/drawing/2014/main" id="{8E8D223B-E791-41C6-B7CD-0DEC6172B88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892966" y="1406081"/>
                        <a:ext cx="199665" cy="199665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63" name="楕円 762">
                        <a:extLst>
                          <a:ext uri="{FF2B5EF4-FFF2-40B4-BE49-F238E27FC236}">
                            <a16:creationId xmlns:a16="http://schemas.microsoft.com/office/drawing/2014/main" id="{BDFC408A-61C7-40A0-A944-992DFCC290E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926992" y="1440113"/>
                        <a:ext cx="131607" cy="131609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635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64" name="弦 763">
                        <a:extLst>
                          <a:ext uri="{FF2B5EF4-FFF2-40B4-BE49-F238E27FC236}">
                            <a16:creationId xmlns:a16="http://schemas.microsoft.com/office/drawing/2014/main" id="{62718A17-7634-41ED-A3CE-9AE790C7F55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891275" y="1404395"/>
                        <a:ext cx="203044" cy="203044"/>
                      </a:xfrm>
                      <a:prstGeom prst="chord">
                        <a:avLst>
                          <a:gd name="adj1" fmla="val 9721091"/>
                          <a:gd name="adj2" fmla="val 19574514"/>
                        </a:avLst>
                      </a:prstGeom>
                      <a:solidFill>
                        <a:srgbClr val="C00000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758" name="グループ化 757">
                      <a:extLst>
                        <a:ext uri="{FF2B5EF4-FFF2-40B4-BE49-F238E27FC236}">
                          <a16:creationId xmlns:a16="http://schemas.microsoft.com/office/drawing/2014/main" id="{FA5E05A4-DE17-4977-9F39-56285F60E6F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254530" y="1404395"/>
                      <a:ext cx="203044" cy="203044"/>
                      <a:chOff x="2933062" y="1404395"/>
                      <a:chExt cx="203044" cy="203044"/>
                    </a:xfrm>
                  </p:grpSpPr>
                  <p:sp>
                    <p:nvSpPr>
                      <p:cNvPr id="759" name="楕円 758">
                        <a:extLst>
                          <a:ext uri="{FF2B5EF4-FFF2-40B4-BE49-F238E27FC236}">
                            <a16:creationId xmlns:a16="http://schemas.microsoft.com/office/drawing/2014/main" id="{C7D0B07E-5302-416F-A67D-2ACD724DADA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934752" y="1406085"/>
                        <a:ext cx="199664" cy="199664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60" name="楕円 759">
                        <a:extLst>
                          <a:ext uri="{FF2B5EF4-FFF2-40B4-BE49-F238E27FC236}">
                            <a16:creationId xmlns:a16="http://schemas.microsoft.com/office/drawing/2014/main" id="{B6FB35C9-8A59-4F1F-91E9-3F965C769B9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968780" y="1440113"/>
                        <a:ext cx="131608" cy="131608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635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61" name="弦 760">
                        <a:extLst>
                          <a:ext uri="{FF2B5EF4-FFF2-40B4-BE49-F238E27FC236}">
                            <a16:creationId xmlns:a16="http://schemas.microsoft.com/office/drawing/2014/main" id="{1BA399AA-E7EC-4137-8ADF-E8BA730896D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933062" y="1404395"/>
                        <a:ext cx="203044" cy="203044"/>
                      </a:xfrm>
                      <a:prstGeom prst="chord">
                        <a:avLst>
                          <a:gd name="adj1" fmla="val 9721091"/>
                          <a:gd name="adj2" fmla="val 19574514"/>
                        </a:avLst>
                      </a:prstGeom>
                      <a:solidFill>
                        <a:srgbClr val="C00000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</p:grpSp>
          </p:grpSp>
          <p:grpSp>
            <p:nvGrpSpPr>
              <p:cNvPr id="407" name="グループ化 406">
                <a:extLst>
                  <a:ext uri="{FF2B5EF4-FFF2-40B4-BE49-F238E27FC236}">
                    <a16:creationId xmlns:a16="http://schemas.microsoft.com/office/drawing/2014/main" id="{F02B91E6-E553-47FB-BE2D-3CA4DC2505E7}"/>
                  </a:ext>
                </a:extLst>
              </p:cNvPr>
              <p:cNvGrpSpPr/>
              <p:nvPr/>
            </p:nvGrpSpPr>
            <p:grpSpPr>
              <a:xfrm>
                <a:off x="2306856" y="3130271"/>
                <a:ext cx="1155631" cy="819428"/>
                <a:chOff x="2295516" y="2826290"/>
                <a:chExt cx="1584334" cy="1123410"/>
              </a:xfrm>
            </p:grpSpPr>
            <p:sp>
              <p:nvSpPr>
                <p:cNvPr id="699" name="正方形/長方形 698">
                  <a:extLst>
                    <a:ext uri="{FF2B5EF4-FFF2-40B4-BE49-F238E27FC236}">
                      <a16:creationId xmlns:a16="http://schemas.microsoft.com/office/drawing/2014/main" id="{8A4CE136-7727-4D20-8D8E-AB0375614C09}"/>
                    </a:ext>
                  </a:extLst>
                </p:cNvPr>
                <p:cNvSpPr/>
                <p:nvPr/>
              </p:nvSpPr>
              <p:spPr bwMode="auto">
                <a:xfrm>
                  <a:off x="2295516" y="2826290"/>
                  <a:ext cx="1584334" cy="112341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00" name="グループ化 699">
                  <a:extLst>
                    <a:ext uri="{FF2B5EF4-FFF2-40B4-BE49-F238E27FC236}">
                      <a16:creationId xmlns:a16="http://schemas.microsoft.com/office/drawing/2014/main" id="{2C856749-3794-4DAC-A3D2-6FFE7E1808A1}"/>
                    </a:ext>
                  </a:extLst>
                </p:cNvPr>
                <p:cNvGrpSpPr/>
                <p:nvPr/>
              </p:nvGrpSpPr>
              <p:grpSpPr>
                <a:xfrm rot="16200000">
                  <a:off x="2700811" y="2995540"/>
                  <a:ext cx="487278" cy="214264"/>
                  <a:chOff x="2877426" y="957661"/>
                  <a:chExt cx="339194" cy="149149"/>
                </a:xfrm>
                <a:solidFill>
                  <a:srgbClr val="FF0000"/>
                </a:solidFill>
              </p:grpSpPr>
              <p:sp>
                <p:nvSpPr>
                  <p:cNvPr id="746" name="稲妻 745">
                    <a:extLst>
                      <a:ext uri="{FF2B5EF4-FFF2-40B4-BE49-F238E27FC236}">
                        <a16:creationId xmlns:a16="http://schemas.microsoft.com/office/drawing/2014/main" id="{295637A3-F7B2-4F85-BC94-54F7362AE465}"/>
                      </a:ext>
                    </a:extLst>
                  </p:cNvPr>
                  <p:cNvSpPr/>
                  <p:nvPr/>
                </p:nvSpPr>
                <p:spPr bwMode="auto">
                  <a:xfrm rot="4500000">
                    <a:off x="3011979" y="902170"/>
                    <a:ext cx="149149" cy="260132"/>
                  </a:xfrm>
                  <a:prstGeom prst="lightningBolt">
                    <a:avLst/>
                  </a:prstGeom>
                  <a:grp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7" name="稲妻 746">
                    <a:extLst>
                      <a:ext uri="{FF2B5EF4-FFF2-40B4-BE49-F238E27FC236}">
                        <a16:creationId xmlns:a16="http://schemas.microsoft.com/office/drawing/2014/main" id="{ED4D6EBB-804E-4A63-A274-33333836B07F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2916660" y="938594"/>
                    <a:ext cx="105453" cy="183922"/>
                  </a:xfrm>
                  <a:prstGeom prst="lightningBolt">
                    <a:avLst/>
                  </a:prstGeom>
                  <a:grp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01" name="グループ化 700">
                  <a:extLst>
                    <a:ext uri="{FF2B5EF4-FFF2-40B4-BE49-F238E27FC236}">
                      <a16:creationId xmlns:a16="http://schemas.microsoft.com/office/drawing/2014/main" id="{CA057C1B-369C-420D-A305-0313FA5E7D59}"/>
                    </a:ext>
                  </a:extLst>
                </p:cNvPr>
                <p:cNvGrpSpPr/>
                <p:nvPr/>
              </p:nvGrpSpPr>
              <p:grpSpPr>
                <a:xfrm rot="10800000">
                  <a:off x="2660890" y="3627145"/>
                  <a:ext cx="546735" cy="240408"/>
                  <a:chOff x="2877426" y="957661"/>
                  <a:chExt cx="339194" cy="149149"/>
                </a:xfrm>
                <a:solidFill>
                  <a:srgbClr val="FF0000"/>
                </a:solidFill>
              </p:grpSpPr>
              <p:sp>
                <p:nvSpPr>
                  <p:cNvPr id="744" name="稲妻 743">
                    <a:extLst>
                      <a:ext uri="{FF2B5EF4-FFF2-40B4-BE49-F238E27FC236}">
                        <a16:creationId xmlns:a16="http://schemas.microsoft.com/office/drawing/2014/main" id="{2D3BAA7D-DA28-49AE-9A72-1AFD42808877}"/>
                      </a:ext>
                    </a:extLst>
                  </p:cNvPr>
                  <p:cNvSpPr/>
                  <p:nvPr/>
                </p:nvSpPr>
                <p:spPr bwMode="auto">
                  <a:xfrm rot="4500000">
                    <a:off x="3011979" y="902170"/>
                    <a:ext cx="149149" cy="260132"/>
                  </a:xfrm>
                  <a:prstGeom prst="lightningBolt">
                    <a:avLst/>
                  </a:prstGeom>
                  <a:grp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5" name="稲妻 744">
                    <a:extLst>
                      <a:ext uri="{FF2B5EF4-FFF2-40B4-BE49-F238E27FC236}">
                        <a16:creationId xmlns:a16="http://schemas.microsoft.com/office/drawing/2014/main" id="{7AE48C6D-6A71-4B05-9179-12EC03982E6C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2916660" y="938594"/>
                    <a:ext cx="105453" cy="183922"/>
                  </a:xfrm>
                  <a:prstGeom prst="lightningBolt">
                    <a:avLst/>
                  </a:prstGeom>
                  <a:grp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02" name="グループ化 701">
                  <a:extLst>
                    <a:ext uri="{FF2B5EF4-FFF2-40B4-BE49-F238E27FC236}">
                      <a16:creationId xmlns:a16="http://schemas.microsoft.com/office/drawing/2014/main" id="{225E1F5D-1D0F-4093-BC6E-D87239FD6556}"/>
                    </a:ext>
                  </a:extLst>
                </p:cNvPr>
                <p:cNvGrpSpPr/>
                <p:nvPr/>
              </p:nvGrpSpPr>
              <p:grpSpPr>
                <a:xfrm>
                  <a:off x="3398662" y="3294171"/>
                  <a:ext cx="466460" cy="258860"/>
                  <a:chOff x="4740734" y="98630"/>
                  <a:chExt cx="437672" cy="1230536"/>
                </a:xfrm>
              </p:grpSpPr>
              <p:sp>
                <p:nvSpPr>
                  <p:cNvPr id="742" name="正方形/長方形 741">
                    <a:extLst>
                      <a:ext uri="{FF2B5EF4-FFF2-40B4-BE49-F238E27FC236}">
                        <a16:creationId xmlns:a16="http://schemas.microsoft.com/office/drawing/2014/main" id="{539C30BC-5D09-4E6E-A982-2C837A67FE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40734" y="98630"/>
                    <a:ext cx="437672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43" name="正方形/長方形 742">
                    <a:extLst>
                      <a:ext uri="{FF2B5EF4-FFF2-40B4-BE49-F238E27FC236}">
                        <a16:creationId xmlns:a16="http://schemas.microsoft.com/office/drawing/2014/main" id="{4B00C698-C403-458C-ACA9-D1FCCC76F6E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40734" y="1283447"/>
                    <a:ext cx="437672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703" name="グループ化 702">
                  <a:extLst>
                    <a:ext uri="{FF2B5EF4-FFF2-40B4-BE49-F238E27FC236}">
                      <a16:creationId xmlns:a16="http://schemas.microsoft.com/office/drawing/2014/main" id="{3B57E6FD-BA71-4F9E-82A9-E49098B67E85}"/>
                    </a:ext>
                  </a:extLst>
                </p:cNvPr>
                <p:cNvGrpSpPr/>
                <p:nvPr/>
              </p:nvGrpSpPr>
              <p:grpSpPr>
                <a:xfrm rot="16200000">
                  <a:off x="2488147" y="3159274"/>
                  <a:ext cx="299526" cy="527750"/>
                  <a:chOff x="505786" y="1284453"/>
                  <a:chExt cx="1091309" cy="1922832"/>
                </a:xfrm>
              </p:grpSpPr>
              <p:sp>
                <p:nvSpPr>
                  <p:cNvPr id="736" name="四角形: 角を丸くする 735">
                    <a:extLst>
                      <a:ext uri="{FF2B5EF4-FFF2-40B4-BE49-F238E27FC236}">
                        <a16:creationId xmlns:a16="http://schemas.microsoft.com/office/drawing/2014/main" id="{6D4DBC26-B2B7-41F3-B9FF-E6763A8180B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7138" y="1284453"/>
                    <a:ext cx="968604" cy="1922832"/>
                  </a:xfrm>
                  <a:prstGeom prst="roundRect">
                    <a:avLst>
                      <a:gd name="adj" fmla="val 12145"/>
                    </a:avLst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7" name="フリーフォーム: 図形 736">
                    <a:extLst>
                      <a:ext uri="{FF2B5EF4-FFF2-40B4-BE49-F238E27FC236}">
                        <a16:creationId xmlns:a16="http://schemas.microsoft.com/office/drawing/2014/main" id="{E9E7E9AA-6A17-4D02-9CF3-0046935D9D5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2510" y="1317791"/>
                    <a:ext cx="1017861" cy="1844847"/>
                  </a:xfrm>
                  <a:custGeom>
                    <a:avLst/>
                    <a:gdLst>
                      <a:gd name="connsiteX0" fmla="*/ 207304 w 1017861"/>
                      <a:gd name="connsiteY0" fmla="*/ 0 h 1844847"/>
                      <a:gd name="connsiteX1" fmla="*/ 810556 w 1017861"/>
                      <a:gd name="connsiteY1" fmla="*/ 0 h 1844847"/>
                      <a:gd name="connsiteX2" fmla="*/ 813332 w 1017861"/>
                      <a:gd name="connsiteY2" fmla="*/ 13757 h 1844847"/>
                      <a:gd name="connsiteX3" fmla="*/ 934514 w 1017861"/>
                      <a:gd name="connsiteY3" fmla="*/ 83951 h 1844847"/>
                      <a:gd name="connsiteX4" fmla="*/ 990903 w 1017861"/>
                      <a:gd name="connsiteY4" fmla="*/ 94207 h 1844847"/>
                      <a:gd name="connsiteX5" fmla="*/ 1006617 w 1017861"/>
                      <a:gd name="connsiteY5" fmla="*/ 94117 h 1844847"/>
                      <a:gd name="connsiteX6" fmla="*/ 1017861 w 1017861"/>
                      <a:gd name="connsiteY6" fmla="*/ 149809 h 1844847"/>
                      <a:gd name="connsiteX7" fmla="*/ 1017861 w 1017861"/>
                      <a:gd name="connsiteY7" fmla="*/ 1695038 h 1844847"/>
                      <a:gd name="connsiteX8" fmla="*/ 868052 w 1017861"/>
                      <a:gd name="connsiteY8" fmla="*/ 1844847 h 1844847"/>
                      <a:gd name="connsiteX9" fmla="*/ 149809 w 1017861"/>
                      <a:gd name="connsiteY9" fmla="*/ 1844847 h 1844847"/>
                      <a:gd name="connsiteX10" fmla="*/ 0 w 1017861"/>
                      <a:gd name="connsiteY10" fmla="*/ 1695038 h 1844847"/>
                      <a:gd name="connsiteX11" fmla="*/ 0 w 1017861"/>
                      <a:gd name="connsiteY11" fmla="*/ 149809 h 1844847"/>
                      <a:gd name="connsiteX12" fmla="*/ 11244 w 1017861"/>
                      <a:gd name="connsiteY12" fmla="*/ 94117 h 1844847"/>
                      <a:gd name="connsiteX13" fmla="*/ 26958 w 1017861"/>
                      <a:gd name="connsiteY13" fmla="*/ 94207 h 1844847"/>
                      <a:gd name="connsiteX14" fmla="*/ 83348 w 1017861"/>
                      <a:gd name="connsiteY14" fmla="*/ 83951 h 1844847"/>
                      <a:gd name="connsiteX15" fmla="*/ 204528 w 1017861"/>
                      <a:gd name="connsiteY15" fmla="*/ 13757 h 1844847"/>
                      <a:gd name="connsiteX16" fmla="*/ 207304 w 1017861"/>
                      <a:gd name="connsiteY16" fmla="*/ 0 h 18448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017861" h="1844847">
                        <a:moveTo>
                          <a:pt x="207304" y="0"/>
                        </a:moveTo>
                        <a:lnTo>
                          <a:pt x="810556" y="0"/>
                        </a:lnTo>
                        <a:lnTo>
                          <a:pt x="813332" y="13757"/>
                        </a:lnTo>
                        <a:cubicBezTo>
                          <a:pt x="829309" y="40207"/>
                          <a:pt x="875798" y="68218"/>
                          <a:pt x="934514" y="83951"/>
                        </a:cubicBezTo>
                        <a:cubicBezTo>
                          <a:pt x="954086" y="89195"/>
                          <a:pt x="973163" y="92579"/>
                          <a:pt x="990903" y="94207"/>
                        </a:cubicBezTo>
                        <a:lnTo>
                          <a:pt x="1006617" y="94117"/>
                        </a:lnTo>
                        <a:lnTo>
                          <a:pt x="1017861" y="149809"/>
                        </a:lnTo>
                        <a:lnTo>
                          <a:pt x="1017861" y="1695038"/>
                        </a:lnTo>
                        <a:cubicBezTo>
                          <a:pt x="1017861" y="1777775"/>
                          <a:pt x="950789" y="1844847"/>
                          <a:pt x="868052" y="1844847"/>
                        </a:cubicBezTo>
                        <a:lnTo>
                          <a:pt x="149809" y="1844847"/>
                        </a:lnTo>
                        <a:cubicBezTo>
                          <a:pt x="67072" y="1844847"/>
                          <a:pt x="0" y="1777775"/>
                          <a:pt x="0" y="1695038"/>
                        </a:cubicBezTo>
                        <a:lnTo>
                          <a:pt x="0" y="149809"/>
                        </a:lnTo>
                        <a:lnTo>
                          <a:pt x="11244" y="94117"/>
                        </a:lnTo>
                        <a:lnTo>
                          <a:pt x="26958" y="94207"/>
                        </a:lnTo>
                        <a:cubicBezTo>
                          <a:pt x="44698" y="92579"/>
                          <a:pt x="63776" y="89195"/>
                          <a:pt x="83348" y="83951"/>
                        </a:cubicBezTo>
                        <a:cubicBezTo>
                          <a:pt x="142063" y="68218"/>
                          <a:pt x="188551" y="40207"/>
                          <a:pt x="204528" y="13757"/>
                        </a:cubicBezTo>
                        <a:lnTo>
                          <a:pt x="207304" y="0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bg1">
                          <a:lumMod val="95000"/>
                        </a:schemeClr>
                      </a:solidFill>
                    </a:endParaRPr>
                  </a:p>
                </p:txBody>
              </p:sp>
              <p:sp>
                <p:nvSpPr>
                  <p:cNvPr id="738" name="フリーフォーム: 図形 737">
                    <a:extLst>
                      <a:ext uri="{FF2B5EF4-FFF2-40B4-BE49-F238E27FC236}">
                        <a16:creationId xmlns:a16="http://schemas.microsoft.com/office/drawing/2014/main" id="{B539D7AD-6136-45E4-BFCC-C34EE43AC734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86048" y="1922943"/>
                    <a:ext cx="1330784" cy="877405"/>
                  </a:xfrm>
                  <a:custGeom>
                    <a:avLst/>
                    <a:gdLst>
                      <a:gd name="connsiteX0" fmla="*/ 1031101 w 1330784"/>
                      <a:gd name="connsiteY0" fmla="*/ 746106 h 877405"/>
                      <a:gd name="connsiteX1" fmla="*/ 1031101 w 1330784"/>
                      <a:gd name="connsiteY1" fmla="*/ 131631 h 877405"/>
                      <a:gd name="connsiteX2" fmla="*/ 1239940 w 1330784"/>
                      <a:gd name="connsiteY2" fmla="*/ 13884 h 877405"/>
                      <a:gd name="connsiteX3" fmla="*/ 1278494 w 1330784"/>
                      <a:gd name="connsiteY3" fmla="*/ 105165 h 877405"/>
                      <a:gd name="connsiteX4" fmla="*/ 1330784 w 1330784"/>
                      <a:gd name="connsiteY4" fmla="*/ 438007 h 877405"/>
                      <a:gd name="connsiteX5" fmla="*/ 1278494 w 1330784"/>
                      <a:gd name="connsiteY5" fmla="*/ 770849 h 877405"/>
                      <a:gd name="connsiteX6" fmla="*/ 1239352 w 1330784"/>
                      <a:gd name="connsiteY6" fmla="*/ 863522 h 877405"/>
                      <a:gd name="connsiteX7" fmla="*/ 157575 w 1330784"/>
                      <a:gd name="connsiteY7" fmla="*/ 0 h 877405"/>
                      <a:gd name="connsiteX8" fmla="*/ 1147686 w 1330784"/>
                      <a:gd name="connsiteY8" fmla="*/ 0 h 877405"/>
                      <a:gd name="connsiteX9" fmla="*/ 959984 w 1330784"/>
                      <a:gd name="connsiteY9" fmla="*/ 111564 h 877405"/>
                      <a:gd name="connsiteX10" fmla="*/ 345277 w 1330784"/>
                      <a:gd name="connsiteY10" fmla="*/ 111564 h 877405"/>
                      <a:gd name="connsiteX11" fmla="*/ 157574 w 1330784"/>
                      <a:gd name="connsiteY11" fmla="*/ 877405 h 877405"/>
                      <a:gd name="connsiteX12" fmla="*/ 345276 w 1330784"/>
                      <a:gd name="connsiteY12" fmla="*/ 765842 h 877405"/>
                      <a:gd name="connsiteX13" fmla="*/ 959983 w 1330784"/>
                      <a:gd name="connsiteY13" fmla="*/ 765842 h 877405"/>
                      <a:gd name="connsiteX14" fmla="*/ 1147685 w 1330784"/>
                      <a:gd name="connsiteY14" fmla="*/ 877405 h 877405"/>
                      <a:gd name="connsiteX15" fmla="*/ 0 w 1330784"/>
                      <a:gd name="connsiteY15" fmla="*/ 438007 h 877405"/>
                      <a:gd name="connsiteX16" fmla="*/ 52290 w 1330784"/>
                      <a:gd name="connsiteY16" fmla="*/ 105165 h 877405"/>
                      <a:gd name="connsiteX17" fmla="*/ 88741 w 1330784"/>
                      <a:gd name="connsiteY17" fmla="*/ 18865 h 877405"/>
                      <a:gd name="connsiteX18" fmla="*/ 279305 w 1330784"/>
                      <a:gd name="connsiteY18" fmla="*/ 126309 h 877405"/>
                      <a:gd name="connsiteX19" fmla="*/ 279304 w 1330784"/>
                      <a:gd name="connsiteY19" fmla="*/ 751429 h 877405"/>
                      <a:gd name="connsiteX20" fmla="*/ 89328 w 1330784"/>
                      <a:gd name="connsiteY20" fmla="*/ 858542 h 877405"/>
                      <a:gd name="connsiteX21" fmla="*/ 52290 w 1330784"/>
                      <a:gd name="connsiteY21" fmla="*/ 770849 h 877405"/>
                      <a:gd name="connsiteX22" fmla="*/ 0 w 1330784"/>
                      <a:gd name="connsiteY22" fmla="*/ 438007 h 8774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330784" h="877405">
                        <a:moveTo>
                          <a:pt x="1031101" y="746106"/>
                        </a:moveTo>
                        <a:lnTo>
                          <a:pt x="1031101" y="131631"/>
                        </a:lnTo>
                        <a:lnTo>
                          <a:pt x="1239940" y="13884"/>
                        </a:lnTo>
                        <a:lnTo>
                          <a:pt x="1278494" y="105165"/>
                        </a:lnTo>
                        <a:cubicBezTo>
                          <a:pt x="1312165" y="207467"/>
                          <a:pt x="1330784" y="319943"/>
                          <a:pt x="1330784" y="438007"/>
                        </a:cubicBezTo>
                        <a:cubicBezTo>
                          <a:pt x="1330784" y="556071"/>
                          <a:pt x="1312165" y="668546"/>
                          <a:pt x="1278494" y="770849"/>
                        </a:cubicBezTo>
                        <a:lnTo>
                          <a:pt x="1239352" y="863522"/>
                        </a:lnTo>
                        <a:close/>
                        <a:moveTo>
                          <a:pt x="157575" y="0"/>
                        </a:moveTo>
                        <a:lnTo>
                          <a:pt x="1147686" y="0"/>
                        </a:lnTo>
                        <a:lnTo>
                          <a:pt x="959984" y="111564"/>
                        </a:lnTo>
                        <a:lnTo>
                          <a:pt x="345277" y="111564"/>
                        </a:lnTo>
                        <a:close/>
                        <a:moveTo>
                          <a:pt x="157574" y="877405"/>
                        </a:moveTo>
                        <a:lnTo>
                          <a:pt x="345276" y="765842"/>
                        </a:lnTo>
                        <a:lnTo>
                          <a:pt x="959983" y="765842"/>
                        </a:lnTo>
                        <a:lnTo>
                          <a:pt x="1147685" y="877405"/>
                        </a:lnTo>
                        <a:close/>
                        <a:moveTo>
                          <a:pt x="0" y="438007"/>
                        </a:moveTo>
                        <a:cubicBezTo>
                          <a:pt x="0" y="319943"/>
                          <a:pt x="18619" y="207467"/>
                          <a:pt x="52290" y="105165"/>
                        </a:cubicBezTo>
                        <a:lnTo>
                          <a:pt x="88741" y="18865"/>
                        </a:lnTo>
                        <a:lnTo>
                          <a:pt x="279305" y="126309"/>
                        </a:lnTo>
                        <a:lnTo>
                          <a:pt x="279304" y="751429"/>
                        </a:lnTo>
                        <a:lnTo>
                          <a:pt x="89328" y="858542"/>
                        </a:lnTo>
                        <a:lnTo>
                          <a:pt x="52290" y="770849"/>
                        </a:lnTo>
                        <a:cubicBezTo>
                          <a:pt x="18619" y="668546"/>
                          <a:pt x="0" y="556071"/>
                          <a:pt x="0" y="438007"/>
                        </a:cubicBezTo>
                        <a:close/>
                      </a:path>
                    </a:pathLst>
                  </a:custGeom>
                  <a:solidFill>
                    <a:schemeClr val="bg2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39" name="グループ化 738">
                    <a:extLst>
                      <a:ext uri="{FF2B5EF4-FFF2-40B4-BE49-F238E27FC236}">
                        <a16:creationId xmlns:a16="http://schemas.microsoft.com/office/drawing/2014/main" id="{215AD130-142D-455E-B2F4-0F1BF826042C}"/>
                      </a:ext>
                    </a:extLst>
                  </p:cNvPr>
                  <p:cNvGrpSpPr/>
                  <p:nvPr/>
                </p:nvGrpSpPr>
                <p:grpSpPr>
                  <a:xfrm>
                    <a:off x="505786" y="1853176"/>
                    <a:ext cx="1091309" cy="69162"/>
                    <a:chOff x="1311089" y="1853176"/>
                    <a:chExt cx="1091309" cy="69162"/>
                  </a:xfrm>
                  <a:solidFill>
                    <a:schemeClr val="tx1"/>
                  </a:solidFill>
                </p:grpSpPr>
                <p:sp>
                  <p:nvSpPr>
                    <p:cNvPr id="740" name="四角形: 上の 2 つの角を丸める 739">
                      <a:extLst>
                        <a:ext uri="{FF2B5EF4-FFF2-40B4-BE49-F238E27FC236}">
                          <a16:creationId xmlns:a16="http://schemas.microsoft.com/office/drawing/2014/main" id="{0CE3AB4D-C65C-45EE-BD39-1C750993B19F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1311089" y="1853176"/>
                      <a:ext cx="119756" cy="69162"/>
                    </a:xfrm>
                    <a:prstGeom prst="round2SameRect">
                      <a:avLst>
                        <a:gd name="adj1" fmla="val 50000"/>
                        <a:gd name="adj2" fmla="val 7300"/>
                      </a:avLst>
                    </a:prstGeom>
                    <a:grp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41" name="四角形: 上の 2 つの角を丸める 740">
                      <a:extLst>
                        <a:ext uri="{FF2B5EF4-FFF2-40B4-BE49-F238E27FC236}">
                          <a16:creationId xmlns:a16="http://schemas.microsoft.com/office/drawing/2014/main" id="{5F636C68-F917-4E66-B569-C70A037ED591}"/>
                        </a:ext>
                      </a:extLst>
                    </p:cNvPr>
                    <p:cNvSpPr/>
                    <p:nvPr/>
                  </p:nvSpPr>
                  <p:spPr bwMode="auto">
                    <a:xfrm rot="1800000" flipH="1">
                      <a:off x="2282642" y="1853176"/>
                      <a:ext cx="119756" cy="69162"/>
                    </a:xfrm>
                    <a:prstGeom prst="round2SameRect">
                      <a:avLst>
                        <a:gd name="adj1" fmla="val 50000"/>
                        <a:gd name="adj2" fmla="val 7300"/>
                      </a:avLst>
                    </a:prstGeom>
                    <a:grp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704" name="グループ化 703">
                  <a:extLst>
                    <a:ext uri="{FF2B5EF4-FFF2-40B4-BE49-F238E27FC236}">
                      <a16:creationId xmlns:a16="http://schemas.microsoft.com/office/drawing/2014/main" id="{7BA0DC97-6EF9-4C86-857F-3AE84FC47326}"/>
                    </a:ext>
                  </a:extLst>
                </p:cNvPr>
                <p:cNvGrpSpPr/>
                <p:nvPr/>
              </p:nvGrpSpPr>
              <p:grpSpPr>
                <a:xfrm rot="5400000">
                  <a:off x="2390644" y="3361506"/>
                  <a:ext cx="240922" cy="114850"/>
                  <a:chOff x="3254530" y="1404395"/>
                  <a:chExt cx="425918" cy="203044"/>
                </a:xfrm>
              </p:grpSpPr>
              <p:grpSp>
                <p:nvGrpSpPr>
                  <p:cNvPr id="728" name="グループ化 727">
                    <a:extLst>
                      <a:ext uri="{FF2B5EF4-FFF2-40B4-BE49-F238E27FC236}">
                        <a16:creationId xmlns:a16="http://schemas.microsoft.com/office/drawing/2014/main" id="{DE776F7A-9902-45AC-B9EF-433A85952388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3477404" y="1404395"/>
                    <a:ext cx="203044" cy="203044"/>
                    <a:chOff x="2441258" y="1404395"/>
                    <a:chExt cx="203044" cy="203044"/>
                  </a:xfrm>
                </p:grpSpPr>
                <p:sp>
                  <p:nvSpPr>
                    <p:cNvPr id="733" name="楕円 732">
                      <a:extLst>
                        <a:ext uri="{FF2B5EF4-FFF2-40B4-BE49-F238E27FC236}">
                          <a16:creationId xmlns:a16="http://schemas.microsoft.com/office/drawing/2014/main" id="{DB4883C6-C14D-47E1-A060-A039CD3BC56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42951" y="1406080"/>
                      <a:ext cx="199665" cy="199665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34" name="楕円 733">
                      <a:extLst>
                        <a:ext uri="{FF2B5EF4-FFF2-40B4-BE49-F238E27FC236}">
                          <a16:creationId xmlns:a16="http://schemas.microsoft.com/office/drawing/2014/main" id="{CB771ED4-F2D7-4541-9365-D14598ED868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52809" y="1438991"/>
                      <a:ext cx="131607" cy="131608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63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35" name="弦 734">
                      <a:extLst>
                        <a:ext uri="{FF2B5EF4-FFF2-40B4-BE49-F238E27FC236}">
                          <a16:creationId xmlns:a16="http://schemas.microsoft.com/office/drawing/2014/main" id="{E0EADEA6-8771-491C-8C80-6F0B2E393ED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41258" y="1404395"/>
                      <a:ext cx="203044" cy="203044"/>
                    </a:xfrm>
                    <a:prstGeom prst="chord">
                      <a:avLst>
                        <a:gd name="adj1" fmla="val 9721091"/>
                        <a:gd name="adj2" fmla="val 19574514"/>
                      </a:avLst>
                    </a:prstGeom>
                    <a:solidFill>
                      <a:srgbClr val="0070C0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729" name="グループ化 728">
                    <a:extLst>
                      <a:ext uri="{FF2B5EF4-FFF2-40B4-BE49-F238E27FC236}">
                        <a16:creationId xmlns:a16="http://schemas.microsoft.com/office/drawing/2014/main" id="{788EAD64-E297-4695-B483-B9006504ED44}"/>
                      </a:ext>
                    </a:extLst>
                  </p:cNvPr>
                  <p:cNvGrpSpPr/>
                  <p:nvPr/>
                </p:nvGrpSpPr>
                <p:grpSpPr>
                  <a:xfrm>
                    <a:off x="3254530" y="1404395"/>
                    <a:ext cx="203044" cy="203044"/>
                    <a:chOff x="2933062" y="1404395"/>
                    <a:chExt cx="203044" cy="203044"/>
                  </a:xfrm>
                </p:grpSpPr>
                <p:sp>
                  <p:nvSpPr>
                    <p:cNvPr id="730" name="楕円 729">
                      <a:extLst>
                        <a:ext uri="{FF2B5EF4-FFF2-40B4-BE49-F238E27FC236}">
                          <a16:creationId xmlns:a16="http://schemas.microsoft.com/office/drawing/2014/main" id="{E9CE120C-4D76-41F2-9914-E618BA179B7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934752" y="1406085"/>
                      <a:ext cx="199664" cy="19966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31" name="楕円 730">
                      <a:extLst>
                        <a:ext uri="{FF2B5EF4-FFF2-40B4-BE49-F238E27FC236}">
                          <a16:creationId xmlns:a16="http://schemas.microsoft.com/office/drawing/2014/main" id="{2AA8EFCE-EFFE-4615-99F2-E167907E1B4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992946" y="1438990"/>
                      <a:ext cx="131608" cy="131608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63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32" name="弦 731">
                      <a:extLst>
                        <a:ext uri="{FF2B5EF4-FFF2-40B4-BE49-F238E27FC236}">
                          <a16:creationId xmlns:a16="http://schemas.microsoft.com/office/drawing/2014/main" id="{1ECA9BD3-8AD3-47D4-A159-DD8C4B39E6C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933062" y="1404395"/>
                      <a:ext cx="203044" cy="203044"/>
                    </a:xfrm>
                    <a:prstGeom prst="chord">
                      <a:avLst>
                        <a:gd name="adj1" fmla="val 9721091"/>
                        <a:gd name="adj2" fmla="val 19574514"/>
                      </a:avLst>
                    </a:prstGeom>
                    <a:solidFill>
                      <a:srgbClr val="0070C0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705" name="グループ化 704">
                  <a:extLst>
                    <a:ext uri="{FF2B5EF4-FFF2-40B4-BE49-F238E27FC236}">
                      <a16:creationId xmlns:a16="http://schemas.microsoft.com/office/drawing/2014/main" id="{E4BF8086-FB03-4602-9D35-8BEB1C2FC048}"/>
                    </a:ext>
                  </a:extLst>
                </p:cNvPr>
                <p:cNvGrpSpPr/>
                <p:nvPr/>
              </p:nvGrpSpPr>
              <p:grpSpPr>
                <a:xfrm>
                  <a:off x="3097821" y="3260450"/>
                  <a:ext cx="527750" cy="310076"/>
                  <a:chOff x="2428604" y="1144848"/>
                  <a:chExt cx="414800" cy="243713"/>
                </a:xfrm>
              </p:grpSpPr>
              <p:grpSp>
                <p:nvGrpSpPr>
                  <p:cNvPr id="706" name="グループ化 705">
                    <a:extLst>
                      <a:ext uri="{FF2B5EF4-FFF2-40B4-BE49-F238E27FC236}">
                        <a16:creationId xmlns:a16="http://schemas.microsoft.com/office/drawing/2014/main" id="{5CD12D57-F5A2-4DDA-9B97-F492649BDD4B}"/>
                      </a:ext>
                    </a:extLst>
                  </p:cNvPr>
                  <p:cNvGrpSpPr/>
                  <p:nvPr/>
                </p:nvGrpSpPr>
                <p:grpSpPr>
                  <a:xfrm rot="16200000">
                    <a:off x="2514147" y="1059305"/>
                    <a:ext cx="243713" cy="414800"/>
                    <a:chOff x="2673730" y="851790"/>
                    <a:chExt cx="830264" cy="1575153"/>
                  </a:xfrm>
                </p:grpSpPr>
                <p:grpSp>
                  <p:nvGrpSpPr>
                    <p:cNvPr id="716" name="グループ化 715">
                      <a:extLst>
                        <a:ext uri="{FF2B5EF4-FFF2-40B4-BE49-F238E27FC236}">
                          <a16:creationId xmlns:a16="http://schemas.microsoft.com/office/drawing/2014/main" id="{0CDE5C3C-7412-4ECB-BDE7-196C1646BED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20581" y="851790"/>
                      <a:ext cx="736824" cy="1575153"/>
                      <a:chOff x="7236169" y="2190053"/>
                      <a:chExt cx="1252546" cy="2677643"/>
                    </a:xfrm>
                  </p:grpSpPr>
                  <p:sp>
                    <p:nvSpPr>
                      <p:cNvPr id="719" name="フリーフォーム: 図形 718">
                        <a:extLst>
                          <a:ext uri="{FF2B5EF4-FFF2-40B4-BE49-F238E27FC236}">
                            <a16:creationId xmlns:a16="http://schemas.microsoft.com/office/drawing/2014/main" id="{DCC5A84B-386B-41B4-A237-9CB8BF955CA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7236169" y="4598606"/>
                        <a:ext cx="1252546" cy="269090"/>
                      </a:xfrm>
                      <a:custGeom>
                        <a:avLst/>
                        <a:gdLst>
                          <a:gd name="connsiteX0" fmla="*/ 0 w 1252546"/>
                          <a:gd name="connsiteY0" fmla="*/ 0 h 269090"/>
                          <a:gd name="connsiteX1" fmla="*/ 161140 w 1252546"/>
                          <a:gd name="connsiteY1" fmla="*/ 161140 h 269090"/>
                          <a:gd name="connsiteX2" fmla="*/ 1091406 w 1252546"/>
                          <a:gd name="connsiteY2" fmla="*/ 161140 h 269090"/>
                          <a:gd name="connsiteX3" fmla="*/ 1252546 w 1252546"/>
                          <a:gd name="connsiteY3" fmla="*/ 0 h 269090"/>
                          <a:gd name="connsiteX4" fmla="*/ 1252546 w 1252546"/>
                          <a:gd name="connsiteY4" fmla="*/ 107950 h 269090"/>
                          <a:gd name="connsiteX5" fmla="*/ 1091406 w 1252546"/>
                          <a:gd name="connsiteY5" fmla="*/ 269090 h 269090"/>
                          <a:gd name="connsiteX6" fmla="*/ 161140 w 1252546"/>
                          <a:gd name="connsiteY6" fmla="*/ 269090 h 269090"/>
                          <a:gd name="connsiteX7" fmla="*/ 0 w 1252546"/>
                          <a:gd name="connsiteY7" fmla="*/ 107950 h 26909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1252546" h="269090">
                            <a:moveTo>
                              <a:pt x="0" y="0"/>
                            </a:moveTo>
                            <a:cubicBezTo>
                              <a:pt x="0" y="88995"/>
                              <a:pt x="72145" y="161140"/>
                              <a:pt x="161140" y="161140"/>
                            </a:cubicBezTo>
                            <a:lnTo>
                              <a:pt x="1091406" y="161140"/>
                            </a:lnTo>
                            <a:cubicBezTo>
                              <a:pt x="1180401" y="161140"/>
                              <a:pt x="1252546" y="88995"/>
                              <a:pt x="1252546" y="0"/>
                            </a:cubicBezTo>
                            <a:lnTo>
                              <a:pt x="1252546" y="107950"/>
                            </a:lnTo>
                            <a:cubicBezTo>
                              <a:pt x="1252546" y="196945"/>
                              <a:pt x="1180401" y="269090"/>
                              <a:pt x="1091406" y="269090"/>
                            </a:cubicBezTo>
                            <a:lnTo>
                              <a:pt x="161140" y="269090"/>
                            </a:lnTo>
                            <a:cubicBezTo>
                              <a:pt x="72145" y="269090"/>
                              <a:pt x="0" y="196945"/>
                              <a:pt x="0" y="107950"/>
                            </a:cubicBez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720" name="フリーフォーム: 図形 719">
                        <a:extLst>
                          <a:ext uri="{FF2B5EF4-FFF2-40B4-BE49-F238E27FC236}">
                            <a16:creationId xmlns:a16="http://schemas.microsoft.com/office/drawing/2014/main" id="{2C291ADB-5A6B-40CE-B914-FC43E4896B8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7236169" y="2190053"/>
                        <a:ext cx="1252546" cy="432758"/>
                      </a:xfrm>
                      <a:custGeom>
                        <a:avLst/>
                        <a:gdLst>
                          <a:gd name="connsiteX0" fmla="*/ 432604 w 1252546"/>
                          <a:gd name="connsiteY0" fmla="*/ 0 h 493804"/>
                          <a:gd name="connsiteX1" fmla="*/ 819942 w 1252546"/>
                          <a:gd name="connsiteY1" fmla="*/ 0 h 493804"/>
                          <a:gd name="connsiteX2" fmla="*/ 1252546 w 1252546"/>
                          <a:gd name="connsiteY2" fmla="*/ 432604 h 493804"/>
                          <a:gd name="connsiteX3" fmla="*/ 1252546 w 1252546"/>
                          <a:gd name="connsiteY3" fmla="*/ 493804 h 493804"/>
                          <a:gd name="connsiteX4" fmla="*/ 1231562 w 1252546"/>
                          <a:gd name="connsiteY4" fmla="*/ 455144 h 493804"/>
                          <a:gd name="connsiteX5" fmla="*/ 838488 w 1252546"/>
                          <a:gd name="connsiteY5" fmla="*/ 246148 h 493804"/>
                          <a:gd name="connsiteX6" fmla="*/ 414058 w 1252546"/>
                          <a:gd name="connsiteY6" fmla="*/ 246148 h 493804"/>
                          <a:gd name="connsiteX7" fmla="*/ 20984 w 1252546"/>
                          <a:gd name="connsiteY7" fmla="*/ 455144 h 493804"/>
                          <a:gd name="connsiteX8" fmla="*/ 0 w 1252546"/>
                          <a:gd name="connsiteY8" fmla="*/ 493804 h 493804"/>
                          <a:gd name="connsiteX9" fmla="*/ 0 w 1252546"/>
                          <a:gd name="connsiteY9" fmla="*/ 432604 h 493804"/>
                          <a:gd name="connsiteX10" fmla="*/ 432604 w 1252546"/>
                          <a:gd name="connsiteY10" fmla="*/ 0 h 493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1252546" h="493804">
                            <a:moveTo>
                              <a:pt x="432604" y="0"/>
                            </a:moveTo>
                            <a:lnTo>
                              <a:pt x="819942" y="0"/>
                            </a:lnTo>
                            <a:cubicBezTo>
                              <a:pt x="1058863" y="0"/>
                              <a:pt x="1252546" y="193683"/>
                              <a:pt x="1252546" y="432604"/>
                            </a:cubicBezTo>
                            <a:lnTo>
                              <a:pt x="1252546" y="493804"/>
                            </a:lnTo>
                            <a:lnTo>
                              <a:pt x="1231562" y="455144"/>
                            </a:lnTo>
                            <a:cubicBezTo>
                              <a:pt x="1146375" y="329051"/>
                              <a:pt x="1002113" y="246148"/>
                              <a:pt x="838488" y="246148"/>
                            </a:cubicBezTo>
                            <a:lnTo>
                              <a:pt x="414058" y="246148"/>
                            </a:lnTo>
                            <a:cubicBezTo>
                              <a:pt x="250433" y="246148"/>
                              <a:pt x="106171" y="329051"/>
                              <a:pt x="20984" y="455144"/>
                            </a:cubicBezTo>
                            <a:lnTo>
                              <a:pt x="0" y="493804"/>
                            </a:lnTo>
                            <a:lnTo>
                              <a:pt x="0" y="432604"/>
                            </a:lnTo>
                            <a:cubicBezTo>
                              <a:pt x="0" y="193683"/>
                              <a:pt x="193683" y="0"/>
                              <a:pt x="432604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721" name="フリーフォーム: 図形 720">
                        <a:extLst>
                          <a:ext uri="{FF2B5EF4-FFF2-40B4-BE49-F238E27FC236}">
                            <a16:creationId xmlns:a16="http://schemas.microsoft.com/office/drawing/2014/main" id="{0414E70B-31A8-4423-B56C-6ACBD0A36B1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7236169" y="2243306"/>
                        <a:ext cx="1252546" cy="2567240"/>
                      </a:xfrm>
                      <a:custGeom>
                        <a:avLst/>
                        <a:gdLst>
                          <a:gd name="connsiteX0" fmla="*/ 432604 w 1252546"/>
                          <a:gd name="connsiteY0" fmla="*/ 0 h 2567240"/>
                          <a:gd name="connsiteX1" fmla="*/ 819942 w 1252546"/>
                          <a:gd name="connsiteY1" fmla="*/ 0 h 2567240"/>
                          <a:gd name="connsiteX2" fmla="*/ 1252546 w 1252546"/>
                          <a:gd name="connsiteY2" fmla="*/ 432604 h 2567240"/>
                          <a:gd name="connsiteX3" fmla="*/ 1252546 w 1252546"/>
                          <a:gd name="connsiteY3" fmla="*/ 808840 h 2567240"/>
                          <a:gd name="connsiteX4" fmla="*/ 1252546 w 1252546"/>
                          <a:gd name="connsiteY4" fmla="*/ 1486936 h 2567240"/>
                          <a:gd name="connsiteX5" fmla="*/ 1252546 w 1252546"/>
                          <a:gd name="connsiteY5" fmla="*/ 2406100 h 2567240"/>
                          <a:gd name="connsiteX6" fmla="*/ 1091406 w 1252546"/>
                          <a:gd name="connsiteY6" fmla="*/ 2567240 h 2567240"/>
                          <a:gd name="connsiteX7" fmla="*/ 161140 w 1252546"/>
                          <a:gd name="connsiteY7" fmla="*/ 2567240 h 2567240"/>
                          <a:gd name="connsiteX8" fmla="*/ 0 w 1252546"/>
                          <a:gd name="connsiteY8" fmla="*/ 2406100 h 2567240"/>
                          <a:gd name="connsiteX9" fmla="*/ 0 w 1252546"/>
                          <a:gd name="connsiteY9" fmla="*/ 1486936 h 2567240"/>
                          <a:gd name="connsiteX10" fmla="*/ 0 w 1252546"/>
                          <a:gd name="connsiteY10" fmla="*/ 808840 h 2567240"/>
                          <a:gd name="connsiteX11" fmla="*/ 0 w 1252546"/>
                          <a:gd name="connsiteY11" fmla="*/ 432604 h 2567240"/>
                          <a:gd name="connsiteX12" fmla="*/ 432604 w 1252546"/>
                          <a:gd name="connsiteY12" fmla="*/ 0 h 2567240"/>
                          <a:gd name="connsiteX0" fmla="*/ 432604 w 1252546"/>
                          <a:gd name="connsiteY0" fmla="*/ 0 h 2567240"/>
                          <a:gd name="connsiteX1" fmla="*/ 819942 w 1252546"/>
                          <a:gd name="connsiteY1" fmla="*/ 0 h 2567240"/>
                          <a:gd name="connsiteX2" fmla="*/ 1252546 w 1252546"/>
                          <a:gd name="connsiteY2" fmla="*/ 432604 h 2567240"/>
                          <a:gd name="connsiteX3" fmla="*/ 1252546 w 1252546"/>
                          <a:gd name="connsiteY3" fmla="*/ 808840 h 2567240"/>
                          <a:gd name="connsiteX4" fmla="*/ 1252546 w 1252546"/>
                          <a:gd name="connsiteY4" fmla="*/ 1486936 h 2567240"/>
                          <a:gd name="connsiteX5" fmla="*/ 1252546 w 1252546"/>
                          <a:gd name="connsiteY5" fmla="*/ 2406100 h 2567240"/>
                          <a:gd name="connsiteX6" fmla="*/ 1091406 w 1252546"/>
                          <a:gd name="connsiteY6" fmla="*/ 2567240 h 2567240"/>
                          <a:gd name="connsiteX7" fmla="*/ 161140 w 1252546"/>
                          <a:gd name="connsiteY7" fmla="*/ 2567240 h 2567240"/>
                          <a:gd name="connsiteX8" fmla="*/ 0 w 1252546"/>
                          <a:gd name="connsiteY8" fmla="*/ 2406100 h 2567240"/>
                          <a:gd name="connsiteX9" fmla="*/ 0 w 1252546"/>
                          <a:gd name="connsiteY9" fmla="*/ 808840 h 2567240"/>
                          <a:gd name="connsiteX10" fmla="*/ 0 w 1252546"/>
                          <a:gd name="connsiteY10" fmla="*/ 432604 h 2567240"/>
                          <a:gd name="connsiteX11" fmla="*/ 432604 w 1252546"/>
                          <a:gd name="connsiteY11" fmla="*/ 0 h 2567240"/>
                          <a:gd name="connsiteX0" fmla="*/ 432604 w 1252546"/>
                          <a:gd name="connsiteY0" fmla="*/ 0 h 2567240"/>
                          <a:gd name="connsiteX1" fmla="*/ 819942 w 1252546"/>
                          <a:gd name="connsiteY1" fmla="*/ 0 h 2567240"/>
                          <a:gd name="connsiteX2" fmla="*/ 1252546 w 1252546"/>
                          <a:gd name="connsiteY2" fmla="*/ 432604 h 2567240"/>
                          <a:gd name="connsiteX3" fmla="*/ 1252546 w 1252546"/>
                          <a:gd name="connsiteY3" fmla="*/ 808840 h 2567240"/>
                          <a:gd name="connsiteX4" fmla="*/ 1252546 w 1252546"/>
                          <a:gd name="connsiteY4" fmla="*/ 1486936 h 2567240"/>
                          <a:gd name="connsiteX5" fmla="*/ 1252546 w 1252546"/>
                          <a:gd name="connsiteY5" fmla="*/ 2406100 h 2567240"/>
                          <a:gd name="connsiteX6" fmla="*/ 1091406 w 1252546"/>
                          <a:gd name="connsiteY6" fmla="*/ 2567240 h 2567240"/>
                          <a:gd name="connsiteX7" fmla="*/ 161140 w 1252546"/>
                          <a:gd name="connsiteY7" fmla="*/ 2567240 h 2567240"/>
                          <a:gd name="connsiteX8" fmla="*/ 0 w 1252546"/>
                          <a:gd name="connsiteY8" fmla="*/ 2406100 h 2567240"/>
                          <a:gd name="connsiteX9" fmla="*/ 0 w 1252546"/>
                          <a:gd name="connsiteY9" fmla="*/ 432604 h 2567240"/>
                          <a:gd name="connsiteX10" fmla="*/ 432604 w 1252546"/>
                          <a:gd name="connsiteY10" fmla="*/ 0 h 2567240"/>
                          <a:gd name="connsiteX0" fmla="*/ 432604 w 1252546"/>
                          <a:gd name="connsiteY0" fmla="*/ 0 h 2567240"/>
                          <a:gd name="connsiteX1" fmla="*/ 819942 w 1252546"/>
                          <a:gd name="connsiteY1" fmla="*/ 0 h 2567240"/>
                          <a:gd name="connsiteX2" fmla="*/ 1252546 w 1252546"/>
                          <a:gd name="connsiteY2" fmla="*/ 432604 h 2567240"/>
                          <a:gd name="connsiteX3" fmla="*/ 1252546 w 1252546"/>
                          <a:gd name="connsiteY3" fmla="*/ 1486936 h 2567240"/>
                          <a:gd name="connsiteX4" fmla="*/ 1252546 w 1252546"/>
                          <a:gd name="connsiteY4" fmla="*/ 2406100 h 2567240"/>
                          <a:gd name="connsiteX5" fmla="*/ 1091406 w 1252546"/>
                          <a:gd name="connsiteY5" fmla="*/ 2567240 h 2567240"/>
                          <a:gd name="connsiteX6" fmla="*/ 161140 w 1252546"/>
                          <a:gd name="connsiteY6" fmla="*/ 2567240 h 2567240"/>
                          <a:gd name="connsiteX7" fmla="*/ 0 w 1252546"/>
                          <a:gd name="connsiteY7" fmla="*/ 2406100 h 2567240"/>
                          <a:gd name="connsiteX8" fmla="*/ 0 w 1252546"/>
                          <a:gd name="connsiteY8" fmla="*/ 432604 h 2567240"/>
                          <a:gd name="connsiteX9" fmla="*/ 432604 w 1252546"/>
                          <a:gd name="connsiteY9" fmla="*/ 0 h 2567240"/>
                          <a:gd name="connsiteX0" fmla="*/ 432604 w 1252546"/>
                          <a:gd name="connsiteY0" fmla="*/ 0 h 2567240"/>
                          <a:gd name="connsiteX1" fmla="*/ 819942 w 1252546"/>
                          <a:gd name="connsiteY1" fmla="*/ 0 h 2567240"/>
                          <a:gd name="connsiteX2" fmla="*/ 1252546 w 1252546"/>
                          <a:gd name="connsiteY2" fmla="*/ 432604 h 2567240"/>
                          <a:gd name="connsiteX3" fmla="*/ 1252546 w 1252546"/>
                          <a:gd name="connsiteY3" fmla="*/ 2406100 h 2567240"/>
                          <a:gd name="connsiteX4" fmla="*/ 1091406 w 1252546"/>
                          <a:gd name="connsiteY4" fmla="*/ 2567240 h 2567240"/>
                          <a:gd name="connsiteX5" fmla="*/ 161140 w 1252546"/>
                          <a:gd name="connsiteY5" fmla="*/ 2567240 h 2567240"/>
                          <a:gd name="connsiteX6" fmla="*/ 0 w 1252546"/>
                          <a:gd name="connsiteY6" fmla="*/ 2406100 h 2567240"/>
                          <a:gd name="connsiteX7" fmla="*/ 0 w 1252546"/>
                          <a:gd name="connsiteY7" fmla="*/ 432604 h 2567240"/>
                          <a:gd name="connsiteX8" fmla="*/ 432604 w 1252546"/>
                          <a:gd name="connsiteY8" fmla="*/ 0 h 256724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1252546" h="2567240">
                            <a:moveTo>
                              <a:pt x="432604" y="0"/>
                            </a:moveTo>
                            <a:lnTo>
                              <a:pt x="819942" y="0"/>
                            </a:lnTo>
                            <a:cubicBezTo>
                              <a:pt x="1058863" y="0"/>
                              <a:pt x="1252546" y="193683"/>
                              <a:pt x="1252546" y="432604"/>
                            </a:cubicBezTo>
                            <a:lnTo>
                              <a:pt x="1252546" y="2406100"/>
                            </a:lnTo>
                            <a:cubicBezTo>
                              <a:pt x="1252546" y="2495095"/>
                              <a:pt x="1180401" y="2567240"/>
                              <a:pt x="1091406" y="2567240"/>
                            </a:cubicBezTo>
                            <a:lnTo>
                              <a:pt x="161140" y="2567240"/>
                            </a:lnTo>
                            <a:cubicBezTo>
                              <a:pt x="72145" y="2567240"/>
                              <a:pt x="0" y="2495095"/>
                              <a:pt x="0" y="2406100"/>
                            </a:cubicBezTo>
                            <a:lnTo>
                              <a:pt x="0" y="432604"/>
                            </a:lnTo>
                            <a:cubicBezTo>
                              <a:pt x="0" y="193683"/>
                              <a:pt x="193683" y="0"/>
                              <a:pt x="432604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722" name="フリーフォーム: 図形 721">
                        <a:extLst>
                          <a:ext uri="{FF2B5EF4-FFF2-40B4-BE49-F238E27FC236}">
                            <a16:creationId xmlns:a16="http://schemas.microsoft.com/office/drawing/2014/main" id="{CB771B05-E9F7-4BFB-8467-BCE4D184640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7328590" y="3985642"/>
                        <a:ext cx="1067704" cy="621653"/>
                      </a:xfrm>
                      <a:custGeom>
                        <a:avLst/>
                        <a:gdLst>
                          <a:gd name="connsiteX0" fmla="*/ 103726 w 1136965"/>
                          <a:gd name="connsiteY0" fmla="*/ 0 h 621653"/>
                          <a:gd name="connsiteX1" fmla="*/ 277378 w 1136965"/>
                          <a:gd name="connsiteY1" fmla="*/ 9864 h 621653"/>
                          <a:gd name="connsiteX2" fmla="*/ 589082 w 1136965"/>
                          <a:gd name="connsiteY2" fmla="*/ 15677 h 621653"/>
                          <a:gd name="connsiteX3" fmla="*/ 900787 w 1136965"/>
                          <a:gd name="connsiteY3" fmla="*/ 9864 h 621653"/>
                          <a:gd name="connsiteX4" fmla="*/ 1032022 w 1136965"/>
                          <a:gd name="connsiteY4" fmla="*/ 2409 h 621653"/>
                          <a:gd name="connsiteX5" fmla="*/ 1136965 w 1136965"/>
                          <a:gd name="connsiteY5" fmla="*/ 569166 h 621653"/>
                          <a:gd name="connsiteX6" fmla="*/ 1078053 w 1136965"/>
                          <a:gd name="connsiteY6" fmla="*/ 582007 h 621653"/>
                          <a:gd name="connsiteX7" fmla="*/ 589082 w 1136965"/>
                          <a:gd name="connsiteY7" fmla="*/ 621653 h 621653"/>
                          <a:gd name="connsiteX8" fmla="*/ 100111 w 1136965"/>
                          <a:gd name="connsiteY8" fmla="*/ 582007 h 621653"/>
                          <a:gd name="connsiteX9" fmla="*/ 0 w 1136965"/>
                          <a:gd name="connsiteY9" fmla="*/ 560185 h 6216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1136965" h="621653">
                            <a:moveTo>
                              <a:pt x="103726" y="0"/>
                            </a:moveTo>
                            <a:lnTo>
                              <a:pt x="277378" y="9864"/>
                            </a:lnTo>
                            <a:cubicBezTo>
                              <a:pt x="379013" y="13692"/>
                              <a:pt x="483107" y="15677"/>
                              <a:pt x="589082" y="15677"/>
                            </a:cubicBezTo>
                            <a:cubicBezTo>
                              <a:pt x="695058" y="15677"/>
                              <a:pt x="799152" y="13692"/>
                              <a:pt x="900787" y="9864"/>
                            </a:cubicBezTo>
                            <a:lnTo>
                              <a:pt x="1032022" y="2409"/>
                            </a:lnTo>
                            <a:lnTo>
                              <a:pt x="1136965" y="569166"/>
                            </a:lnTo>
                            <a:lnTo>
                              <a:pt x="1078053" y="582007"/>
                            </a:lnTo>
                            <a:cubicBezTo>
                              <a:pt x="927763" y="607536"/>
                              <a:pt x="762528" y="621653"/>
                              <a:pt x="589082" y="621653"/>
                            </a:cubicBezTo>
                            <a:cubicBezTo>
                              <a:pt x="415637" y="621653"/>
                              <a:pt x="250401" y="607536"/>
                              <a:pt x="100111" y="582007"/>
                            </a:cubicBezTo>
                            <a:lnTo>
                              <a:pt x="0" y="560185"/>
                            </a:lnTo>
                            <a:close/>
                          </a:path>
                        </a:pathLst>
                      </a:cu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723" name="フリーフォーム: 図形 722">
                        <a:extLst>
                          <a:ext uri="{FF2B5EF4-FFF2-40B4-BE49-F238E27FC236}">
                            <a16:creationId xmlns:a16="http://schemas.microsoft.com/office/drawing/2014/main" id="{6D6A1561-5F68-403E-887D-D5080C112CF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5400000">
                        <a:off x="7009892" y="4051537"/>
                        <a:ext cx="633345" cy="58038"/>
                      </a:xfrm>
                      <a:custGeom>
                        <a:avLst/>
                        <a:gdLst>
                          <a:gd name="connsiteX0" fmla="*/ 0 w 633345"/>
                          <a:gd name="connsiteY0" fmla="*/ 0 h 58038"/>
                          <a:gd name="connsiteX1" fmla="*/ 357436 w 633345"/>
                          <a:gd name="connsiteY1" fmla="*/ 0 h 58038"/>
                          <a:gd name="connsiteX2" fmla="*/ 633345 w 633345"/>
                          <a:gd name="connsiteY2" fmla="*/ 58038 h 58038"/>
                          <a:gd name="connsiteX3" fmla="*/ 22852 w 633345"/>
                          <a:gd name="connsiteY3" fmla="*/ 58038 h 580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633345" h="58038">
                            <a:moveTo>
                              <a:pt x="0" y="0"/>
                            </a:moveTo>
                            <a:lnTo>
                              <a:pt x="357436" y="0"/>
                            </a:lnTo>
                            <a:lnTo>
                              <a:pt x="633345" y="58038"/>
                            </a:lnTo>
                            <a:lnTo>
                              <a:pt x="22852" y="58038"/>
                            </a:lnTo>
                            <a:close/>
                          </a:path>
                        </a:pathLst>
                      </a:cu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724" name="フリーフォーム: 図形 723">
                        <a:extLst>
                          <a:ext uri="{FF2B5EF4-FFF2-40B4-BE49-F238E27FC236}">
                            <a16:creationId xmlns:a16="http://schemas.microsoft.com/office/drawing/2014/main" id="{6D2F385C-3448-4100-BE6B-18C5077DED1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flipV="1">
                        <a:off x="7315831" y="2833345"/>
                        <a:ext cx="1093222" cy="483622"/>
                      </a:xfrm>
                      <a:custGeom>
                        <a:avLst/>
                        <a:gdLst>
                          <a:gd name="connsiteX0" fmla="*/ 553938 w 1093222"/>
                          <a:gd name="connsiteY0" fmla="*/ 483622 h 483622"/>
                          <a:gd name="connsiteX1" fmla="*/ 1004995 w 1093222"/>
                          <a:gd name="connsiteY1" fmla="*/ 413861 h 483622"/>
                          <a:gd name="connsiteX2" fmla="*/ 1093222 w 1093222"/>
                          <a:gd name="connsiteY2" fmla="*/ 377004 h 483622"/>
                          <a:gd name="connsiteX3" fmla="*/ 999542 w 1093222"/>
                          <a:gd name="connsiteY3" fmla="*/ 2281 h 483622"/>
                          <a:gd name="connsiteX4" fmla="*/ 881644 w 1093222"/>
                          <a:gd name="connsiteY4" fmla="*/ 19499 h 483622"/>
                          <a:gd name="connsiteX5" fmla="*/ 553938 w 1093222"/>
                          <a:gd name="connsiteY5" fmla="*/ 37863 h 483622"/>
                          <a:gd name="connsiteX6" fmla="*/ 226232 w 1093222"/>
                          <a:gd name="connsiteY6" fmla="*/ 19499 h 483622"/>
                          <a:gd name="connsiteX7" fmla="*/ 92720 w 1093222"/>
                          <a:gd name="connsiteY7" fmla="*/ 0 h 483622"/>
                          <a:gd name="connsiteX8" fmla="*/ 0 w 1093222"/>
                          <a:gd name="connsiteY8" fmla="*/ 370882 h 483622"/>
                          <a:gd name="connsiteX9" fmla="*/ 102881 w 1093222"/>
                          <a:gd name="connsiteY9" fmla="*/ 413861 h 483622"/>
                          <a:gd name="connsiteX10" fmla="*/ 553938 w 1093222"/>
                          <a:gd name="connsiteY10" fmla="*/ 483622 h 48362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1093222" h="483622">
                            <a:moveTo>
                              <a:pt x="553938" y="483622"/>
                            </a:moveTo>
                            <a:cubicBezTo>
                              <a:pt x="721020" y="483622"/>
                              <a:pt x="876238" y="457905"/>
                              <a:pt x="1004995" y="413861"/>
                            </a:cubicBezTo>
                            <a:lnTo>
                              <a:pt x="1093222" y="377004"/>
                            </a:lnTo>
                            <a:lnTo>
                              <a:pt x="999542" y="2281"/>
                            </a:lnTo>
                            <a:lnTo>
                              <a:pt x="881644" y="19499"/>
                            </a:lnTo>
                            <a:cubicBezTo>
                              <a:pt x="778122" y="31434"/>
                              <a:pt x="668056" y="37863"/>
                              <a:pt x="553938" y="37863"/>
                            </a:cubicBezTo>
                            <a:cubicBezTo>
                              <a:pt x="439821" y="37863"/>
                              <a:pt x="329755" y="31434"/>
                              <a:pt x="226232" y="19499"/>
                            </a:cubicBezTo>
                            <a:lnTo>
                              <a:pt x="92720" y="0"/>
                            </a:lnTo>
                            <a:lnTo>
                              <a:pt x="0" y="370882"/>
                            </a:lnTo>
                            <a:lnTo>
                              <a:pt x="102881" y="413861"/>
                            </a:lnTo>
                            <a:cubicBezTo>
                              <a:pt x="231638" y="457905"/>
                              <a:pt x="386857" y="483622"/>
                              <a:pt x="553938" y="483622"/>
                            </a:cubicBezTo>
                            <a:close/>
                          </a:path>
                        </a:pathLst>
                      </a:cu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725" name="フリーフォーム: 図形 724">
                        <a:extLst>
                          <a:ext uri="{FF2B5EF4-FFF2-40B4-BE49-F238E27FC236}">
                            <a16:creationId xmlns:a16="http://schemas.microsoft.com/office/drawing/2014/main" id="{0D1446AB-12CB-48AD-864E-FC796642976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5400000">
                        <a:off x="7038040" y="3367931"/>
                        <a:ext cx="577049" cy="58038"/>
                      </a:xfrm>
                      <a:custGeom>
                        <a:avLst/>
                        <a:gdLst>
                          <a:gd name="connsiteX0" fmla="*/ 0 w 577049"/>
                          <a:gd name="connsiteY0" fmla="*/ 58038 h 58038"/>
                          <a:gd name="connsiteX1" fmla="*/ 275909 w 577049"/>
                          <a:gd name="connsiteY1" fmla="*/ 0 h 58038"/>
                          <a:gd name="connsiteX2" fmla="*/ 554198 w 577049"/>
                          <a:gd name="connsiteY2" fmla="*/ 0 h 58038"/>
                          <a:gd name="connsiteX3" fmla="*/ 577049 w 577049"/>
                          <a:gd name="connsiteY3" fmla="*/ 58038 h 580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577049" h="58038">
                            <a:moveTo>
                              <a:pt x="0" y="58038"/>
                            </a:moveTo>
                            <a:lnTo>
                              <a:pt x="275909" y="0"/>
                            </a:lnTo>
                            <a:lnTo>
                              <a:pt x="554198" y="0"/>
                            </a:lnTo>
                            <a:lnTo>
                              <a:pt x="577049" y="58038"/>
                            </a:lnTo>
                            <a:close/>
                          </a:path>
                        </a:pathLst>
                      </a:cu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 dirty="0"/>
                      </a:p>
                    </p:txBody>
                  </p:sp>
                  <p:sp>
                    <p:nvSpPr>
                      <p:cNvPr id="726" name="フリーフォーム: 図形 725">
                        <a:extLst>
                          <a:ext uri="{FF2B5EF4-FFF2-40B4-BE49-F238E27FC236}">
                            <a16:creationId xmlns:a16="http://schemas.microsoft.com/office/drawing/2014/main" id="{EE9D34DA-8A9A-43BD-9864-3D12277E2D6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6200000" flipH="1">
                        <a:off x="8086217" y="4051538"/>
                        <a:ext cx="633345" cy="58038"/>
                      </a:xfrm>
                      <a:custGeom>
                        <a:avLst/>
                        <a:gdLst>
                          <a:gd name="connsiteX0" fmla="*/ 0 w 633345"/>
                          <a:gd name="connsiteY0" fmla="*/ 0 h 58038"/>
                          <a:gd name="connsiteX1" fmla="*/ 357436 w 633345"/>
                          <a:gd name="connsiteY1" fmla="*/ 0 h 58038"/>
                          <a:gd name="connsiteX2" fmla="*/ 633345 w 633345"/>
                          <a:gd name="connsiteY2" fmla="*/ 58038 h 58038"/>
                          <a:gd name="connsiteX3" fmla="*/ 22852 w 633345"/>
                          <a:gd name="connsiteY3" fmla="*/ 58038 h 580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633345" h="58038">
                            <a:moveTo>
                              <a:pt x="0" y="0"/>
                            </a:moveTo>
                            <a:lnTo>
                              <a:pt x="357436" y="0"/>
                            </a:lnTo>
                            <a:lnTo>
                              <a:pt x="633345" y="58038"/>
                            </a:lnTo>
                            <a:lnTo>
                              <a:pt x="22852" y="58038"/>
                            </a:lnTo>
                            <a:close/>
                          </a:path>
                        </a:pathLst>
                      </a:cu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727" name="フリーフォーム: 図形 726">
                        <a:extLst>
                          <a:ext uri="{FF2B5EF4-FFF2-40B4-BE49-F238E27FC236}">
                            <a16:creationId xmlns:a16="http://schemas.microsoft.com/office/drawing/2014/main" id="{1494EBCE-21B5-4E99-B83D-4C8360707D6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6200000" flipH="1">
                        <a:off x="8114365" y="3367932"/>
                        <a:ext cx="577049" cy="58038"/>
                      </a:xfrm>
                      <a:custGeom>
                        <a:avLst/>
                        <a:gdLst>
                          <a:gd name="connsiteX0" fmla="*/ 0 w 577049"/>
                          <a:gd name="connsiteY0" fmla="*/ 58038 h 58038"/>
                          <a:gd name="connsiteX1" fmla="*/ 275909 w 577049"/>
                          <a:gd name="connsiteY1" fmla="*/ 0 h 58038"/>
                          <a:gd name="connsiteX2" fmla="*/ 554198 w 577049"/>
                          <a:gd name="connsiteY2" fmla="*/ 0 h 58038"/>
                          <a:gd name="connsiteX3" fmla="*/ 577049 w 577049"/>
                          <a:gd name="connsiteY3" fmla="*/ 58038 h 580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577049" h="58038">
                            <a:moveTo>
                              <a:pt x="0" y="58038"/>
                            </a:moveTo>
                            <a:lnTo>
                              <a:pt x="275909" y="0"/>
                            </a:lnTo>
                            <a:lnTo>
                              <a:pt x="554198" y="0"/>
                            </a:lnTo>
                            <a:lnTo>
                              <a:pt x="577049" y="58038"/>
                            </a:lnTo>
                            <a:close/>
                          </a:path>
                        </a:pathLst>
                      </a:cu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sp>
                  <p:nvSpPr>
                    <p:cNvPr id="717" name="四角形: 上の 2 つの角を丸める 716">
                      <a:extLst>
                        <a:ext uri="{FF2B5EF4-FFF2-40B4-BE49-F238E27FC236}">
                          <a16:creationId xmlns:a16="http://schemas.microsoft.com/office/drawing/2014/main" id="{0650538F-BCF7-4ED2-B6F2-48FBBC281C3F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73730" y="1394819"/>
                      <a:ext cx="103155" cy="50341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18" name="四角形: 上の 2 つの角を丸める 717">
                      <a:extLst>
                        <a:ext uri="{FF2B5EF4-FFF2-40B4-BE49-F238E27FC236}">
                          <a16:creationId xmlns:a16="http://schemas.microsoft.com/office/drawing/2014/main" id="{6AC0666D-C469-4B51-A43E-33F507CC90CD}"/>
                        </a:ext>
                      </a:extLst>
                    </p:cNvPr>
                    <p:cNvSpPr/>
                    <p:nvPr/>
                  </p:nvSpPr>
                  <p:spPr bwMode="auto">
                    <a:xfrm rot="900000" flipH="1">
                      <a:off x="3400839" y="1394819"/>
                      <a:ext cx="103155" cy="50341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707" name="グループ化 706">
                    <a:extLst>
                      <a:ext uri="{FF2B5EF4-FFF2-40B4-BE49-F238E27FC236}">
                        <a16:creationId xmlns:a16="http://schemas.microsoft.com/office/drawing/2014/main" id="{CA43DAC3-94EE-40F0-8115-5B3144B102CF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2449686" y="1221344"/>
                    <a:ext cx="198205" cy="93550"/>
                    <a:chOff x="3027387" y="1404395"/>
                    <a:chExt cx="430187" cy="203044"/>
                  </a:xfrm>
                </p:grpSpPr>
                <p:grpSp>
                  <p:nvGrpSpPr>
                    <p:cNvPr id="708" name="グループ化 707">
                      <a:extLst>
                        <a:ext uri="{FF2B5EF4-FFF2-40B4-BE49-F238E27FC236}">
                          <a16:creationId xmlns:a16="http://schemas.microsoft.com/office/drawing/2014/main" id="{2A89540F-705B-4C5D-94D1-7196DAD321F3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3027387" y="1404395"/>
                      <a:ext cx="203044" cy="203044"/>
                      <a:chOff x="2891275" y="1404395"/>
                      <a:chExt cx="203044" cy="203044"/>
                    </a:xfrm>
                  </p:grpSpPr>
                  <p:sp>
                    <p:nvSpPr>
                      <p:cNvPr id="713" name="楕円 712">
                        <a:extLst>
                          <a:ext uri="{FF2B5EF4-FFF2-40B4-BE49-F238E27FC236}">
                            <a16:creationId xmlns:a16="http://schemas.microsoft.com/office/drawing/2014/main" id="{8553ED06-5F28-4860-8E68-9220F0FCC64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892966" y="1406081"/>
                        <a:ext cx="199665" cy="199665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14" name="楕円 713">
                        <a:extLst>
                          <a:ext uri="{FF2B5EF4-FFF2-40B4-BE49-F238E27FC236}">
                            <a16:creationId xmlns:a16="http://schemas.microsoft.com/office/drawing/2014/main" id="{AE4A1837-F9CA-492E-B9AA-732E528DEDA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926992" y="1440113"/>
                        <a:ext cx="131607" cy="131609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635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15" name="弦 714">
                        <a:extLst>
                          <a:ext uri="{FF2B5EF4-FFF2-40B4-BE49-F238E27FC236}">
                            <a16:creationId xmlns:a16="http://schemas.microsoft.com/office/drawing/2014/main" id="{5482975F-8330-4BB3-9D9D-6F1A15B0EC2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891275" y="1404395"/>
                        <a:ext cx="203044" cy="203044"/>
                      </a:xfrm>
                      <a:prstGeom prst="chord">
                        <a:avLst>
                          <a:gd name="adj1" fmla="val 9721091"/>
                          <a:gd name="adj2" fmla="val 19574514"/>
                        </a:avLst>
                      </a:prstGeom>
                      <a:solidFill>
                        <a:srgbClr val="C00000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709" name="グループ化 708">
                      <a:extLst>
                        <a:ext uri="{FF2B5EF4-FFF2-40B4-BE49-F238E27FC236}">
                          <a16:creationId xmlns:a16="http://schemas.microsoft.com/office/drawing/2014/main" id="{408C7017-900E-4A97-9033-8546E7377F5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254530" y="1404395"/>
                      <a:ext cx="203044" cy="203044"/>
                      <a:chOff x="2933062" y="1404395"/>
                      <a:chExt cx="203044" cy="203044"/>
                    </a:xfrm>
                  </p:grpSpPr>
                  <p:sp>
                    <p:nvSpPr>
                      <p:cNvPr id="710" name="楕円 709">
                        <a:extLst>
                          <a:ext uri="{FF2B5EF4-FFF2-40B4-BE49-F238E27FC236}">
                            <a16:creationId xmlns:a16="http://schemas.microsoft.com/office/drawing/2014/main" id="{6A0F80A6-8E01-40C0-A4C7-1973B61AA3E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934752" y="1406085"/>
                        <a:ext cx="199664" cy="199664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11" name="楕円 710">
                        <a:extLst>
                          <a:ext uri="{FF2B5EF4-FFF2-40B4-BE49-F238E27FC236}">
                            <a16:creationId xmlns:a16="http://schemas.microsoft.com/office/drawing/2014/main" id="{C3A19482-0974-49D7-B77F-CEA079595B7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968780" y="1440113"/>
                        <a:ext cx="131608" cy="131608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635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12" name="弦 711">
                        <a:extLst>
                          <a:ext uri="{FF2B5EF4-FFF2-40B4-BE49-F238E27FC236}">
                            <a16:creationId xmlns:a16="http://schemas.microsoft.com/office/drawing/2014/main" id="{BD9E3982-7147-4E8B-B624-6DF064C8832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933062" y="1404395"/>
                        <a:ext cx="203044" cy="203044"/>
                      </a:xfrm>
                      <a:prstGeom prst="chord">
                        <a:avLst>
                          <a:gd name="adj1" fmla="val 9721091"/>
                          <a:gd name="adj2" fmla="val 19574514"/>
                        </a:avLst>
                      </a:prstGeom>
                      <a:solidFill>
                        <a:srgbClr val="C00000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</p:grpSp>
          </p:grpSp>
          <p:grpSp>
            <p:nvGrpSpPr>
              <p:cNvPr id="408" name="グループ化 407">
                <a:extLst>
                  <a:ext uri="{FF2B5EF4-FFF2-40B4-BE49-F238E27FC236}">
                    <a16:creationId xmlns:a16="http://schemas.microsoft.com/office/drawing/2014/main" id="{494A481D-FB4C-4635-9D6D-BC84F67C53F5}"/>
                  </a:ext>
                </a:extLst>
              </p:cNvPr>
              <p:cNvGrpSpPr/>
              <p:nvPr/>
            </p:nvGrpSpPr>
            <p:grpSpPr>
              <a:xfrm>
                <a:off x="4762438" y="3130270"/>
                <a:ext cx="1155631" cy="819429"/>
                <a:chOff x="6017886" y="2826289"/>
                <a:chExt cx="1584334" cy="1123411"/>
              </a:xfrm>
            </p:grpSpPr>
            <p:sp>
              <p:nvSpPr>
                <p:cNvPr id="651" name="正方形/長方形 650">
                  <a:extLst>
                    <a:ext uri="{FF2B5EF4-FFF2-40B4-BE49-F238E27FC236}">
                      <a16:creationId xmlns:a16="http://schemas.microsoft.com/office/drawing/2014/main" id="{9C008631-D798-4DA4-AB5D-A0EFAC4C7E8B}"/>
                    </a:ext>
                  </a:extLst>
                </p:cNvPr>
                <p:cNvSpPr/>
                <p:nvPr/>
              </p:nvSpPr>
              <p:spPr bwMode="auto">
                <a:xfrm>
                  <a:off x="6017886" y="2826290"/>
                  <a:ext cx="1584334" cy="112341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2" name="正方形/長方形 651">
                  <a:extLst>
                    <a:ext uri="{FF2B5EF4-FFF2-40B4-BE49-F238E27FC236}">
                      <a16:creationId xmlns:a16="http://schemas.microsoft.com/office/drawing/2014/main" id="{2032FF63-8CC2-45D9-B6E6-8349DB81BF31}"/>
                    </a:ext>
                  </a:extLst>
                </p:cNvPr>
                <p:cNvSpPr/>
                <p:nvPr/>
              </p:nvSpPr>
              <p:spPr bwMode="auto">
                <a:xfrm>
                  <a:off x="6017886" y="2826289"/>
                  <a:ext cx="1584334" cy="263919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653" name="直線コネクタ 652">
                  <a:extLst>
                    <a:ext uri="{FF2B5EF4-FFF2-40B4-BE49-F238E27FC236}">
                      <a16:creationId xmlns:a16="http://schemas.microsoft.com/office/drawing/2014/main" id="{A82DF31C-2D95-4547-BC9C-D62FBEED64F8}"/>
                    </a:ext>
                  </a:extLst>
                </p:cNvPr>
                <p:cNvCxnSpPr/>
                <p:nvPr/>
              </p:nvCxnSpPr>
              <p:spPr bwMode="auto">
                <a:xfrm>
                  <a:off x="6020830" y="2888940"/>
                  <a:ext cx="1580216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654" name="直線コネクタ 653">
                  <a:extLst>
                    <a:ext uri="{FF2B5EF4-FFF2-40B4-BE49-F238E27FC236}">
                      <a16:creationId xmlns:a16="http://schemas.microsoft.com/office/drawing/2014/main" id="{8F8D8DE9-0183-4A43-86E9-1E01A06AFAAD}"/>
                    </a:ext>
                  </a:extLst>
                </p:cNvPr>
                <p:cNvCxnSpPr/>
                <p:nvPr/>
              </p:nvCxnSpPr>
              <p:spPr bwMode="auto">
                <a:xfrm flipV="1">
                  <a:off x="6802463" y="2826289"/>
                  <a:ext cx="0" cy="263919"/>
                </a:xfrm>
                <a:prstGeom prst="line">
                  <a:avLst/>
                </a:prstGeom>
                <a:noFill/>
                <a:ln w="63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655" name="直線コネクタ 654">
                  <a:extLst>
                    <a:ext uri="{FF2B5EF4-FFF2-40B4-BE49-F238E27FC236}">
                      <a16:creationId xmlns:a16="http://schemas.microsoft.com/office/drawing/2014/main" id="{5D284BD5-FEF1-4E15-8B37-79C66ECA1024}"/>
                    </a:ext>
                  </a:extLst>
                </p:cNvPr>
                <p:cNvCxnSpPr/>
                <p:nvPr/>
              </p:nvCxnSpPr>
              <p:spPr bwMode="auto">
                <a:xfrm flipV="1">
                  <a:off x="6514158" y="2826289"/>
                  <a:ext cx="0" cy="263919"/>
                </a:xfrm>
                <a:prstGeom prst="line">
                  <a:avLst/>
                </a:prstGeom>
                <a:noFill/>
                <a:ln w="63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656" name="直線コネクタ 655">
                  <a:extLst>
                    <a:ext uri="{FF2B5EF4-FFF2-40B4-BE49-F238E27FC236}">
                      <a16:creationId xmlns:a16="http://schemas.microsoft.com/office/drawing/2014/main" id="{CCE0547D-5DF3-4395-B5B2-5D758B0B44E7}"/>
                    </a:ext>
                  </a:extLst>
                </p:cNvPr>
                <p:cNvCxnSpPr/>
                <p:nvPr/>
              </p:nvCxnSpPr>
              <p:spPr bwMode="auto">
                <a:xfrm flipV="1">
                  <a:off x="6225853" y="2826289"/>
                  <a:ext cx="0" cy="263919"/>
                </a:xfrm>
                <a:prstGeom prst="line">
                  <a:avLst/>
                </a:prstGeom>
                <a:noFill/>
                <a:ln w="63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657" name="直線コネクタ 656">
                  <a:extLst>
                    <a:ext uri="{FF2B5EF4-FFF2-40B4-BE49-F238E27FC236}">
                      <a16:creationId xmlns:a16="http://schemas.microsoft.com/office/drawing/2014/main" id="{D7F9FFE4-210B-4A99-BF4A-6E2CE4DE4BA0}"/>
                    </a:ext>
                  </a:extLst>
                </p:cNvPr>
                <p:cNvCxnSpPr/>
                <p:nvPr/>
              </p:nvCxnSpPr>
              <p:spPr bwMode="auto">
                <a:xfrm flipV="1">
                  <a:off x="7379075" y="2826289"/>
                  <a:ext cx="0" cy="263919"/>
                </a:xfrm>
                <a:prstGeom prst="line">
                  <a:avLst/>
                </a:prstGeom>
                <a:noFill/>
                <a:ln w="63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658" name="直線コネクタ 657">
                  <a:extLst>
                    <a:ext uri="{FF2B5EF4-FFF2-40B4-BE49-F238E27FC236}">
                      <a16:creationId xmlns:a16="http://schemas.microsoft.com/office/drawing/2014/main" id="{3796160A-B0A1-4DDA-BE9F-CA483E8D3F74}"/>
                    </a:ext>
                  </a:extLst>
                </p:cNvPr>
                <p:cNvCxnSpPr/>
                <p:nvPr/>
              </p:nvCxnSpPr>
              <p:spPr bwMode="auto">
                <a:xfrm flipV="1">
                  <a:off x="7090769" y="2826289"/>
                  <a:ext cx="0" cy="263919"/>
                </a:xfrm>
                <a:prstGeom prst="line">
                  <a:avLst/>
                </a:prstGeom>
                <a:noFill/>
                <a:ln w="63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grpSp>
              <p:nvGrpSpPr>
                <p:cNvPr id="659" name="グループ化 658">
                  <a:extLst>
                    <a:ext uri="{FF2B5EF4-FFF2-40B4-BE49-F238E27FC236}">
                      <a16:creationId xmlns:a16="http://schemas.microsoft.com/office/drawing/2014/main" id="{4E2E9014-0827-441C-AA19-6B60DA0FF629}"/>
                    </a:ext>
                  </a:extLst>
                </p:cNvPr>
                <p:cNvGrpSpPr/>
                <p:nvPr/>
              </p:nvGrpSpPr>
              <p:grpSpPr>
                <a:xfrm>
                  <a:off x="6087419" y="3311802"/>
                  <a:ext cx="534140" cy="313830"/>
                  <a:chOff x="2428604" y="1144848"/>
                  <a:chExt cx="414800" cy="243713"/>
                </a:xfrm>
              </p:grpSpPr>
              <p:grpSp>
                <p:nvGrpSpPr>
                  <p:cNvPr id="677" name="グループ化 676">
                    <a:extLst>
                      <a:ext uri="{FF2B5EF4-FFF2-40B4-BE49-F238E27FC236}">
                        <a16:creationId xmlns:a16="http://schemas.microsoft.com/office/drawing/2014/main" id="{DFD7D807-2008-4302-8466-E8D0634038B0}"/>
                      </a:ext>
                    </a:extLst>
                  </p:cNvPr>
                  <p:cNvGrpSpPr/>
                  <p:nvPr/>
                </p:nvGrpSpPr>
                <p:grpSpPr>
                  <a:xfrm rot="16200000">
                    <a:off x="2514147" y="1059305"/>
                    <a:ext cx="243713" cy="414800"/>
                    <a:chOff x="2673730" y="851790"/>
                    <a:chExt cx="830264" cy="1575153"/>
                  </a:xfrm>
                </p:grpSpPr>
                <p:grpSp>
                  <p:nvGrpSpPr>
                    <p:cNvPr id="687" name="グループ化 686">
                      <a:extLst>
                        <a:ext uri="{FF2B5EF4-FFF2-40B4-BE49-F238E27FC236}">
                          <a16:creationId xmlns:a16="http://schemas.microsoft.com/office/drawing/2014/main" id="{FA84803E-9666-423E-9BC4-5E198E272FE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20581" y="851790"/>
                      <a:ext cx="736824" cy="1575153"/>
                      <a:chOff x="7236169" y="2190053"/>
                      <a:chExt cx="1252546" cy="2677643"/>
                    </a:xfrm>
                  </p:grpSpPr>
                  <p:sp>
                    <p:nvSpPr>
                      <p:cNvPr id="690" name="フリーフォーム: 図形 689">
                        <a:extLst>
                          <a:ext uri="{FF2B5EF4-FFF2-40B4-BE49-F238E27FC236}">
                            <a16:creationId xmlns:a16="http://schemas.microsoft.com/office/drawing/2014/main" id="{565F4AC7-7A4A-4198-B98E-C198DEA99F9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7236169" y="4598606"/>
                        <a:ext cx="1252546" cy="269090"/>
                      </a:xfrm>
                      <a:custGeom>
                        <a:avLst/>
                        <a:gdLst>
                          <a:gd name="connsiteX0" fmla="*/ 0 w 1252546"/>
                          <a:gd name="connsiteY0" fmla="*/ 0 h 269090"/>
                          <a:gd name="connsiteX1" fmla="*/ 161140 w 1252546"/>
                          <a:gd name="connsiteY1" fmla="*/ 161140 h 269090"/>
                          <a:gd name="connsiteX2" fmla="*/ 1091406 w 1252546"/>
                          <a:gd name="connsiteY2" fmla="*/ 161140 h 269090"/>
                          <a:gd name="connsiteX3" fmla="*/ 1252546 w 1252546"/>
                          <a:gd name="connsiteY3" fmla="*/ 0 h 269090"/>
                          <a:gd name="connsiteX4" fmla="*/ 1252546 w 1252546"/>
                          <a:gd name="connsiteY4" fmla="*/ 107950 h 269090"/>
                          <a:gd name="connsiteX5" fmla="*/ 1091406 w 1252546"/>
                          <a:gd name="connsiteY5" fmla="*/ 269090 h 269090"/>
                          <a:gd name="connsiteX6" fmla="*/ 161140 w 1252546"/>
                          <a:gd name="connsiteY6" fmla="*/ 269090 h 269090"/>
                          <a:gd name="connsiteX7" fmla="*/ 0 w 1252546"/>
                          <a:gd name="connsiteY7" fmla="*/ 107950 h 26909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1252546" h="269090">
                            <a:moveTo>
                              <a:pt x="0" y="0"/>
                            </a:moveTo>
                            <a:cubicBezTo>
                              <a:pt x="0" y="88995"/>
                              <a:pt x="72145" y="161140"/>
                              <a:pt x="161140" y="161140"/>
                            </a:cubicBezTo>
                            <a:lnTo>
                              <a:pt x="1091406" y="161140"/>
                            </a:lnTo>
                            <a:cubicBezTo>
                              <a:pt x="1180401" y="161140"/>
                              <a:pt x="1252546" y="88995"/>
                              <a:pt x="1252546" y="0"/>
                            </a:cubicBezTo>
                            <a:lnTo>
                              <a:pt x="1252546" y="107950"/>
                            </a:lnTo>
                            <a:cubicBezTo>
                              <a:pt x="1252546" y="196945"/>
                              <a:pt x="1180401" y="269090"/>
                              <a:pt x="1091406" y="269090"/>
                            </a:cubicBezTo>
                            <a:lnTo>
                              <a:pt x="161140" y="269090"/>
                            </a:lnTo>
                            <a:cubicBezTo>
                              <a:pt x="72145" y="269090"/>
                              <a:pt x="0" y="196945"/>
                              <a:pt x="0" y="107950"/>
                            </a:cubicBez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691" name="フリーフォーム: 図形 690">
                        <a:extLst>
                          <a:ext uri="{FF2B5EF4-FFF2-40B4-BE49-F238E27FC236}">
                            <a16:creationId xmlns:a16="http://schemas.microsoft.com/office/drawing/2014/main" id="{779CBFBC-067C-4C66-B1B4-19944B38BBE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7236169" y="2190053"/>
                        <a:ext cx="1252546" cy="432758"/>
                      </a:xfrm>
                      <a:custGeom>
                        <a:avLst/>
                        <a:gdLst>
                          <a:gd name="connsiteX0" fmla="*/ 432604 w 1252546"/>
                          <a:gd name="connsiteY0" fmla="*/ 0 h 493804"/>
                          <a:gd name="connsiteX1" fmla="*/ 819942 w 1252546"/>
                          <a:gd name="connsiteY1" fmla="*/ 0 h 493804"/>
                          <a:gd name="connsiteX2" fmla="*/ 1252546 w 1252546"/>
                          <a:gd name="connsiteY2" fmla="*/ 432604 h 493804"/>
                          <a:gd name="connsiteX3" fmla="*/ 1252546 w 1252546"/>
                          <a:gd name="connsiteY3" fmla="*/ 493804 h 493804"/>
                          <a:gd name="connsiteX4" fmla="*/ 1231562 w 1252546"/>
                          <a:gd name="connsiteY4" fmla="*/ 455144 h 493804"/>
                          <a:gd name="connsiteX5" fmla="*/ 838488 w 1252546"/>
                          <a:gd name="connsiteY5" fmla="*/ 246148 h 493804"/>
                          <a:gd name="connsiteX6" fmla="*/ 414058 w 1252546"/>
                          <a:gd name="connsiteY6" fmla="*/ 246148 h 493804"/>
                          <a:gd name="connsiteX7" fmla="*/ 20984 w 1252546"/>
                          <a:gd name="connsiteY7" fmla="*/ 455144 h 493804"/>
                          <a:gd name="connsiteX8" fmla="*/ 0 w 1252546"/>
                          <a:gd name="connsiteY8" fmla="*/ 493804 h 493804"/>
                          <a:gd name="connsiteX9" fmla="*/ 0 w 1252546"/>
                          <a:gd name="connsiteY9" fmla="*/ 432604 h 493804"/>
                          <a:gd name="connsiteX10" fmla="*/ 432604 w 1252546"/>
                          <a:gd name="connsiteY10" fmla="*/ 0 h 493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1252546" h="493804">
                            <a:moveTo>
                              <a:pt x="432604" y="0"/>
                            </a:moveTo>
                            <a:lnTo>
                              <a:pt x="819942" y="0"/>
                            </a:lnTo>
                            <a:cubicBezTo>
                              <a:pt x="1058863" y="0"/>
                              <a:pt x="1252546" y="193683"/>
                              <a:pt x="1252546" y="432604"/>
                            </a:cubicBezTo>
                            <a:lnTo>
                              <a:pt x="1252546" y="493804"/>
                            </a:lnTo>
                            <a:lnTo>
                              <a:pt x="1231562" y="455144"/>
                            </a:lnTo>
                            <a:cubicBezTo>
                              <a:pt x="1146375" y="329051"/>
                              <a:pt x="1002113" y="246148"/>
                              <a:pt x="838488" y="246148"/>
                            </a:cubicBezTo>
                            <a:lnTo>
                              <a:pt x="414058" y="246148"/>
                            </a:lnTo>
                            <a:cubicBezTo>
                              <a:pt x="250433" y="246148"/>
                              <a:pt x="106171" y="329051"/>
                              <a:pt x="20984" y="455144"/>
                            </a:cubicBezTo>
                            <a:lnTo>
                              <a:pt x="0" y="493804"/>
                            </a:lnTo>
                            <a:lnTo>
                              <a:pt x="0" y="432604"/>
                            </a:lnTo>
                            <a:cubicBezTo>
                              <a:pt x="0" y="193683"/>
                              <a:pt x="193683" y="0"/>
                              <a:pt x="432604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692" name="フリーフォーム: 図形 691">
                        <a:extLst>
                          <a:ext uri="{FF2B5EF4-FFF2-40B4-BE49-F238E27FC236}">
                            <a16:creationId xmlns:a16="http://schemas.microsoft.com/office/drawing/2014/main" id="{E4046310-23E2-4E30-8D93-463BEAB0AD4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7236169" y="2243306"/>
                        <a:ext cx="1252546" cy="2567240"/>
                      </a:xfrm>
                      <a:custGeom>
                        <a:avLst/>
                        <a:gdLst>
                          <a:gd name="connsiteX0" fmla="*/ 432604 w 1252546"/>
                          <a:gd name="connsiteY0" fmla="*/ 0 h 2567240"/>
                          <a:gd name="connsiteX1" fmla="*/ 819942 w 1252546"/>
                          <a:gd name="connsiteY1" fmla="*/ 0 h 2567240"/>
                          <a:gd name="connsiteX2" fmla="*/ 1252546 w 1252546"/>
                          <a:gd name="connsiteY2" fmla="*/ 432604 h 2567240"/>
                          <a:gd name="connsiteX3" fmla="*/ 1252546 w 1252546"/>
                          <a:gd name="connsiteY3" fmla="*/ 808840 h 2567240"/>
                          <a:gd name="connsiteX4" fmla="*/ 1252546 w 1252546"/>
                          <a:gd name="connsiteY4" fmla="*/ 1486936 h 2567240"/>
                          <a:gd name="connsiteX5" fmla="*/ 1252546 w 1252546"/>
                          <a:gd name="connsiteY5" fmla="*/ 2406100 h 2567240"/>
                          <a:gd name="connsiteX6" fmla="*/ 1091406 w 1252546"/>
                          <a:gd name="connsiteY6" fmla="*/ 2567240 h 2567240"/>
                          <a:gd name="connsiteX7" fmla="*/ 161140 w 1252546"/>
                          <a:gd name="connsiteY7" fmla="*/ 2567240 h 2567240"/>
                          <a:gd name="connsiteX8" fmla="*/ 0 w 1252546"/>
                          <a:gd name="connsiteY8" fmla="*/ 2406100 h 2567240"/>
                          <a:gd name="connsiteX9" fmla="*/ 0 w 1252546"/>
                          <a:gd name="connsiteY9" fmla="*/ 1486936 h 2567240"/>
                          <a:gd name="connsiteX10" fmla="*/ 0 w 1252546"/>
                          <a:gd name="connsiteY10" fmla="*/ 808840 h 2567240"/>
                          <a:gd name="connsiteX11" fmla="*/ 0 w 1252546"/>
                          <a:gd name="connsiteY11" fmla="*/ 432604 h 2567240"/>
                          <a:gd name="connsiteX12" fmla="*/ 432604 w 1252546"/>
                          <a:gd name="connsiteY12" fmla="*/ 0 h 2567240"/>
                          <a:gd name="connsiteX0" fmla="*/ 432604 w 1252546"/>
                          <a:gd name="connsiteY0" fmla="*/ 0 h 2567240"/>
                          <a:gd name="connsiteX1" fmla="*/ 819942 w 1252546"/>
                          <a:gd name="connsiteY1" fmla="*/ 0 h 2567240"/>
                          <a:gd name="connsiteX2" fmla="*/ 1252546 w 1252546"/>
                          <a:gd name="connsiteY2" fmla="*/ 432604 h 2567240"/>
                          <a:gd name="connsiteX3" fmla="*/ 1252546 w 1252546"/>
                          <a:gd name="connsiteY3" fmla="*/ 808840 h 2567240"/>
                          <a:gd name="connsiteX4" fmla="*/ 1252546 w 1252546"/>
                          <a:gd name="connsiteY4" fmla="*/ 1486936 h 2567240"/>
                          <a:gd name="connsiteX5" fmla="*/ 1252546 w 1252546"/>
                          <a:gd name="connsiteY5" fmla="*/ 2406100 h 2567240"/>
                          <a:gd name="connsiteX6" fmla="*/ 1091406 w 1252546"/>
                          <a:gd name="connsiteY6" fmla="*/ 2567240 h 2567240"/>
                          <a:gd name="connsiteX7" fmla="*/ 161140 w 1252546"/>
                          <a:gd name="connsiteY7" fmla="*/ 2567240 h 2567240"/>
                          <a:gd name="connsiteX8" fmla="*/ 0 w 1252546"/>
                          <a:gd name="connsiteY8" fmla="*/ 2406100 h 2567240"/>
                          <a:gd name="connsiteX9" fmla="*/ 0 w 1252546"/>
                          <a:gd name="connsiteY9" fmla="*/ 808840 h 2567240"/>
                          <a:gd name="connsiteX10" fmla="*/ 0 w 1252546"/>
                          <a:gd name="connsiteY10" fmla="*/ 432604 h 2567240"/>
                          <a:gd name="connsiteX11" fmla="*/ 432604 w 1252546"/>
                          <a:gd name="connsiteY11" fmla="*/ 0 h 2567240"/>
                          <a:gd name="connsiteX0" fmla="*/ 432604 w 1252546"/>
                          <a:gd name="connsiteY0" fmla="*/ 0 h 2567240"/>
                          <a:gd name="connsiteX1" fmla="*/ 819942 w 1252546"/>
                          <a:gd name="connsiteY1" fmla="*/ 0 h 2567240"/>
                          <a:gd name="connsiteX2" fmla="*/ 1252546 w 1252546"/>
                          <a:gd name="connsiteY2" fmla="*/ 432604 h 2567240"/>
                          <a:gd name="connsiteX3" fmla="*/ 1252546 w 1252546"/>
                          <a:gd name="connsiteY3" fmla="*/ 808840 h 2567240"/>
                          <a:gd name="connsiteX4" fmla="*/ 1252546 w 1252546"/>
                          <a:gd name="connsiteY4" fmla="*/ 1486936 h 2567240"/>
                          <a:gd name="connsiteX5" fmla="*/ 1252546 w 1252546"/>
                          <a:gd name="connsiteY5" fmla="*/ 2406100 h 2567240"/>
                          <a:gd name="connsiteX6" fmla="*/ 1091406 w 1252546"/>
                          <a:gd name="connsiteY6" fmla="*/ 2567240 h 2567240"/>
                          <a:gd name="connsiteX7" fmla="*/ 161140 w 1252546"/>
                          <a:gd name="connsiteY7" fmla="*/ 2567240 h 2567240"/>
                          <a:gd name="connsiteX8" fmla="*/ 0 w 1252546"/>
                          <a:gd name="connsiteY8" fmla="*/ 2406100 h 2567240"/>
                          <a:gd name="connsiteX9" fmla="*/ 0 w 1252546"/>
                          <a:gd name="connsiteY9" fmla="*/ 432604 h 2567240"/>
                          <a:gd name="connsiteX10" fmla="*/ 432604 w 1252546"/>
                          <a:gd name="connsiteY10" fmla="*/ 0 h 2567240"/>
                          <a:gd name="connsiteX0" fmla="*/ 432604 w 1252546"/>
                          <a:gd name="connsiteY0" fmla="*/ 0 h 2567240"/>
                          <a:gd name="connsiteX1" fmla="*/ 819942 w 1252546"/>
                          <a:gd name="connsiteY1" fmla="*/ 0 h 2567240"/>
                          <a:gd name="connsiteX2" fmla="*/ 1252546 w 1252546"/>
                          <a:gd name="connsiteY2" fmla="*/ 432604 h 2567240"/>
                          <a:gd name="connsiteX3" fmla="*/ 1252546 w 1252546"/>
                          <a:gd name="connsiteY3" fmla="*/ 1486936 h 2567240"/>
                          <a:gd name="connsiteX4" fmla="*/ 1252546 w 1252546"/>
                          <a:gd name="connsiteY4" fmla="*/ 2406100 h 2567240"/>
                          <a:gd name="connsiteX5" fmla="*/ 1091406 w 1252546"/>
                          <a:gd name="connsiteY5" fmla="*/ 2567240 h 2567240"/>
                          <a:gd name="connsiteX6" fmla="*/ 161140 w 1252546"/>
                          <a:gd name="connsiteY6" fmla="*/ 2567240 h 2567240"/>
                          <a:gd name="connsiteX7" fmla="*/ 0 w 1252546"/>
                          <a:gd name="connsiteY7" fmla="*/ 2406100 h 2567240"/>
                          <a:gd name="connsiteX8" fmla="*/ 0 w 1252546"/>
                          <a:gd name="connsiteY8" fmla="*/ 432604 h 2567240"/>
                          <a:gd name="connsiteX9" fmla="*/ 432604 w 1252546"/>
                          <a:gd name="connsiteY9" fmla="*/ 0 h 2567240"/>
                          <a:gd name="connsiteX0" fmla="*/ 432604 w 1252546"/>
                          <a:gd name="connsiteY0" fmla="*/ 0 h 2567240"/>
                          <a:gd name="connsiteX1" fmla="*/ 819942 w 1252546"/>
                          <a:gd name="connsiteY1" fmla="*/ 0 h 2567240"/>
                          <a:gd name="connsiteX2" fmla="*/ 1252546 w 1252546"/>
                          <a:gd name="connsiteY2" fmla="*/ 432604 h 2567240"/>
                          <a:gd name="connsiteX3" fmla="*/ 1252546 w 1252546"/>
                          <a:gd name="connsiteY3" fmla="*/ 2406100 h 2567240"/>
                          <a:gd name="connsiteX4" fmla="*/ 1091406 w 1252546"/>
                          <a:gd name="connsiteY4" fmla="*/ 2567240 h 2567240"/>
                          <a:gd name="connsiteX5" fmla="*/ 161140 w 1252546"/>
                          <a:gd name="connsiteY5" fmla="*/ 2567240 h 2567240"/>
                          <a:gd name="connsiteX6" fmla="*/ 0 w 1252546"/>
                          <a:gd name="connsiteY6" fmla="*/ 2406100 h 2567240"/>
                          <a:gd name="connsiteX7" fmla="*/ 0 w 1252546"/>
                          <a:gd name="connsiteY7" fmla="*/ 432604 h 2567240"/>
                          <a:gd name="connsiteX8" fmla="*/ 432604 w 1252546"/>
                          <a:gd name="connsiteY8" fmla="*/ 0 h 256724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1252546" h="2567240">
                            <a:moveTo>
                              <a:pt x="432604" y="0"/>
                            </a:moveTo>
                            <a:lnTo>
                              <a:pt x="819942" y="0"/>
                            </a:lnTo>
                            <a:cubicBezTo>
                              <a:pt x="1058863" y="0"/>
                              <a:pt x="1252546" y="193683"/>
                              <a:pt x="1252546" y="432604"/>
                            </a:cubicBezTo>
                            <a:lnTo>
                              <a:pt x="1252546" y="2406100"/>
                            </a:lnTo>
                            <a:cubicBezTo>
                              <a:pt x="1252546" y="2495095"/>
                              <a:pt x="1180401" y="2567240"/>
                              <a:pt x="1091406" y="2567240"/>
                            </a:cubicBezTo>
                            <a:lnTo>
                              <a:pt x="161140" y="2567240"/>
                            </a:lnTo>
                            <a:cubicBezTo>
                              <a:pt x="72145" y="2567240"/>
                              <a:pt x="0" y="2495095"/>
                              <a:pt x="0" y="2406100"/>
                            </a:cubicBezTo>
                            <a:lnTo>
                              <a:pt x="0" y="432604"/>
                            </a:lnTo>
                            <a:cubicBezTo>
                              <a:pt x="0" y="193683"/>
                              <a:pt x="193683" y="0"/>
                              <a:pt x="432604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693" name="フリーフォーム: 図形 692">
                        <a:extLst>
                          <a:ext uri="{FF2B5EF4-FFF2-40B4-BE49-F238E27FC236}">
                            <a16:creationId xmlns:a16="http://schemas.microsoft.com/office/drawing/2014/main" id="{795819D2-74DC-4D33-86BA-5C70DCBC8B9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7328590" y="3985642"/>
                        <a:ext cx="1067704" cy="621653"/>
                      </a:xfrm>
                      <a:custGeom>
                        <a:avLst/>
                        <a:gdLst>
                          <a:gd name="connsiteX0" fmla="*/ 103726 w 1136965"/>
                          <a:gd name="connsiteY0" fmla="*/ 0 h 621653"/>
                          <a:gd name="connsiteX1" fmla="*/ 277378 w 1136965"/>
                          <a:gd name="connsiteY1" fmla="*/ 9864 h 621653"/>
                          <a:gd name="connsiteX2" fmla="*/ 589082 w 1136965"/>
                          <a:gd name="connsiteY2" fmla="*/ 15677 h 621653"/>
                          <a:gd name="connsiteX3" fmla="*/ 900787 w 1136965"/>
                          <a:gd name="connsiteY3" fmla="*/ 9864 h 621653"/>
                          <a:gd name="connsiteX4" fmla="*/ 1032022 w 1136965"/>
                          <a:gd name="connsiteY4" fmla="*/ 2409 h 621653"/>
                          <a:gd name="connsiteX5" fmla="*/ 1136965 w 1136965"/>
                          <a:gd name="connsiteY5" fmla="*/ 569166 h 621653"/>
                          <a:gd name="connsiteX6" fmla="*/ 1078053 w 1136965"/>
                          <a:gd name="connsiteY6" fmla="*/ 582007 h 621653"/>
                          <a:gd name="connsiteX7" fmla="*/ 589082 w 1136965"/>
                          <a:gd name="connsiteY7" fmla="*/ 621653 h 621653"/>
                          <a:gd name="connsiteX8" fmla="*/ 100111 w 1136965"/>
                          <a:gd name="connsiteY8" fmla="*/ 582007 h 621653"/>
                          <a:gd name="connsiteX9" fmla="*/ 0 w 1136965"/>
                          <a:gd name="connsiteY9" fmla="*/ 560185 h 6216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1136965" h="621653">
                            <a:moveTo>
                              <a:pt x="103726" y="0"/>
                            </a:moveTo>
                            <a:lnTo>
                              <a:pt x="277378" y="9864"/>
                            </a:lnTo>
                            <a:cubicBezTo>
                              <a:pt x="379013" y="13692"/>
                              <a:pt x="483107" y="15677"/>
                              <a:pt x="589082" y="15677"/>
                            </a:cubicBezTo>
                            <a:cubicBezTo>
                              <a:pt x="695058" y="15677"/>
                              <a:pt x="799152" y="13692"/>
                              <a:pt x="900787" y="9864"/>
                            </a:cubicBezTo>
                            <a:lnTo>
                              <a:pt x="1032022" y="2409"/>
                            </a:lnTo>
                            <a:lnTo>
                              <a:pt x="1136965" y="569166"/>
                            </a:lnTo>
                            <a:lnTo>
                              <a:pt x="1078053" y="582007"/>
                            </a:lnTo>
                            <a:cubicBezTo>
                              <a:pt x="927763" y="607536"/>
                              <a:pt x="762528" y="621653"/>
                              <a:pt x="589082" y="621653"/>
                            </a:cubicBezTo>
                            <a:cubicBezTo>
                              <a:pt x="415637" y="621653"/>
                              <a:pt x="250401" y="607536"/>
                              <a:pt x="100111" y="582007"/>
                            </a:cubicBezTo>
                            <a:lnTo>
                              <a:pt x="0" y="560185"/>
                            </a:lnTo>
                            <a:close/>
                          </a:path>
                        </a:pathLst>
                      </a:cu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694" name="フリーフォーム: 図形 693">
                        <a:extLst>
                          <a:ext uri="{FF2B5EF4-FFF2-40B4-BE49-F238E27FC236}">
                            <a16:creationId xmlns:a16="http://schemas.microsoft.com/office/drawing/2014/main" id="{4D3BDC7D-62A6-412F-B372-579FBEC171C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5400000">
                        <a:off x="7009892" y="4051537"/>
                        <a:ext cx="633345" cy="58038"/>
                      </a:xfrm>
                      <a:custGeom>
                        <a:avLst/>
                        <a:gdLst>
                          <a:gd name="connsiteX0" fmla="*/ 0 w 633345"/>
                          <a:gd name="connsiteY0" fmla="*/ 0 h 58038"/>
                          <a:gd name="connsiteX1" fmla="*/ 357436 w 633345"/>
                          <a:gd name="connsiteY1" fmla="*/ 0 h 58038"/>
                          <a:gd name="connsiteX2" fmla="*/ 633345 w 633345"/>
                          <a:gd name="connsiteY2" fmla="*/ 58038 h 58038"/>
                          <a:gd name="connsiteX3" fmla="*/ 22852 w 633345"/>
                          <a:gd name="connsiteY3" fmla="*/ 58038 h 580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633345" h="58038">
                            <a:moveTo>
                              <a:pt x="0" y="0"/>
                            </a:moveTo>
                            <a:lnTo>
                              <a:pt x="357436" y="0"/>
                            </a:lnTo>
                            <a:lnTo>
                              <a:pt x="633345" y="58038"/>
                            </a:lnTo>
                            <a:lnTo>
                              <a:pt x="22852" y="58038"/>
                            </a:lnTo>
                            <a:close/>
                          </a:path>
                        </a:pathLst>
                      </a:cu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695" name="フリーフォーム: 図形 694">
                        <a:extLst>
                          <a:ext uri="{FF2B5EF4-FFF2-40B4-BE49-F238E27FC236}">
                            <a16:creationId xmlns:a16="http://schemas.microsoft.com/office/drawing/2014/main" id="{AEE46978-55A0-4C14-8E90-6E89FC7CB20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flipV="1">
                        <a:off x="7315831" y="2833345"/>
                        <a:ext cx="1093222" cy="483622"/>
                      </a:xfrm>
                      <a:custGeom>
                        <a:avLst/>
                        <a:gdLst>
                          <a:gd name="connsiteX0" fmla="*/ 553938 w 1093222"/>
                          <a:gd name="connsiteY0" fmla="*/ 483622 h 483622"/>
                          <a:gd name="connsiteX1" fmla="*/ 1004995 w 1093222"/>
                          <a:gd name="connsiteY1" fmla="*/ 413861 h 483622"/>
                          <a:gd name="connsiteX2" fmla="*/ 1093222 w 1093222"/>
                          <a:gd name="connsiteY2" fmla="*/ 377004 h 483622"/>
                          <a:gd name="connsiteX3" fmla="*/ 999542 w 1093222"/>
                          <a:gd name="connsiteY3" fmla="*/ 2281 h 483622"/>
                          <a:gd name="connsiteX4" fmla="*/ 881644 w 1093222"/>
                          <a:gd name="connsiteY4" fmla="*/ 19499 h 483622"/>
                          <a:gd name="connsiteX5" fmla="*/ 553938 w 1093222"/>
                          <a:gd name="connsiteY5" fmla="*/ 37863 h 483622"/>
                          <a:gd name="connsiteX6" fmla="*/ 226232 w 1093222"/>
                          <a:gd name="connsiteY6" fmla="*/ 19499 h 483622"/>
                          <a:gd name="connsiteX7" fmla="*/ 92720 w 1093222"/>
                          <a:gd name="connsiteY7" fmla="*/ 0 h 483622"/>
                          <a:gd name="connsiteX8" fmla="*/ 0 w 1093222"/>
                          <a:gd name="connsiteY8" fmla="*/ 370882 h 483622"/>
                          <a:gd name="connsiteX9" fmla="*/ 102881 w 1093222"/>
                          <a:gd name="connsiteY9" fmla="*/ 413861 h 483622"/>
                          <a:gd name="connsiteX10" fmla="*/ 553938 w 1093222"/>
                          <a:gd name="connsiteY10" fmla="*/ 483622 h 48362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1093222" h="483622">
                            <a:moveTo>
                              <a:pt x="553938" y="483622"/>
                            </a:moveTo>
                            <a:cubicBezTo>
                              <a:pt x="721020" y="483622"/>
                              <a:pt x="876238" y="457905"/>
                              <a:pt x="1004995" y="413861"/>
                            </a:cubicBezTo>
                            <a:lnTo>
                              <a:pt x="1093222" y="377004"/>
                            </a:lnTo>
                            <a:lnTo>
                              <a:pt x="999542" y="2281"/>
                            </a:lnTo>
                            <a:lnTo>
                              <a:pt x="881644" y="19499"/>
                            </a:lnTo>
                            <a:cubicBezTo>
                              <a:pt x="778122" y="31434"/>
                              <a:pt x="668056" y="37863"/>
                              <a:pt x="553938" y="37863"/>
                            </a:cubicBezTo>
                            <a:cubicBezTo>
                              <a:pt x="439821" y="37863"/>
                              <a:pt x="329755" y="31434"/>
                              <a:pt x="226232" y="19499"/>
                            </a:cubicBezTo>
                            <a:lnTo>
                              <a:pt x="92720" y="0"/>
                            </a:lnTo>
                            <a:lnTo>
                              <a:pt x="0" y="370882"/>
                            </a:lnTo>
                            <a:lnTo>
                              <a:pt x="102881" y="413861"/>
                            </a:lnTo>
                            <a:cubicBezTo>
                              <a:pt x="231638" y="457905"/>
                              <a:pt x="386857" y="483622"/>
                              <a:pt x="553938" y="483622"/>
                            </a:cubicBezTo>
                            <a:close/>
                          </a:path>
                        </a:pathLst>
                      </a:cu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696" name="フリーフォーム: 図形 695">
                        <a:extLst>
                          <a:ext uri="{FF2B5EF4-FFF2-40B4-BE49-F238E27FC236}">
                            <a16:creationId xmlns:a16="http://schemas.microsoft.com/office/drawing/2014/main" id="{240CE2D7-25DA-4875-9B97-DA5D1EA4F65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5400000">
                        <a:off x="7038040" y="3367931"/>
                        <a:ext cx="577049" cy="58038"/>
                      </a:xfrm>
                      <a:custGeom>
                        <a:avLst/>
                        <a:gdLst>
                          <a:gd name="connsiteX0" fmla="*/ 0 w 577049"/>
                          <a:gd name="connsiteY0" fmla="*/ 58038 h 58038"/>
                          <a:gd name="connsiteX1" fmla="*/ 275909 w 577049"/>
                          <a:gd name="connsiteY1" fmla="*/ 0 h 58038"/>
                          <a:gd name="connsiteX2" fmla="*/ 554198 w 577049"/>
                          <a:gd name="connsiteY2" fmla="*/ 0 h 58038"/>
                          <a:gd name="connsiteX3" fmla="*/ 577049 w 577049"/>
                          <a:gd name="connsiteY3" fmla="*/ 58038 h 580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577049" h="58038">
                            <a:moveTo>
                              <a:pt x="0" y="58038"/>
                            </a:moveTo>
                            <a:lnTo>
                              <a:pt x="275909" y="0"/>
                            </a:lnTo>
                            <a:lnTo>
                              <a:pt x="554198" y="0"/>
                            </a:lnTo>
                            <a:lnTo>
                              <a:pt x="577049" y="58038"/>
                            </a:lnTo>
                            <a:close/>
                          </a:path>
                        </a:pathLst>
                      </a:cu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 dirty="0"/>
                      </a:p>
                    </p:txBody>
                  </p:sp>
                  <p:sp>
                    <p:nvSpPr>
                      <p:cNvPr id="697" name="フリーフォーム: 図形 696">
                        <a:extLst>
                          <a:ext uri="{FF2B5EF4-FFF2-40B4-BE49-F238E27FC236}">
                            <a16:creationId xmlns:a16="http://schemas.microsoft.com/office/drawing/2014/main" id="{E7A99DD8-4C00-4383-8894-09F94F4F278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6200000" flipH="1">
                        <a:off x="8086217" y="4051538"/>
                        <a:ext cx="633345" cy="58038"/>
                      </a:xfrm>
                      <a:custGeom>
                        <a:avLst/>
                        <a:gdLst>
                          <a:gd name="connsiteX0" fmla="*/ 0 w 633345"/>
                          <a:gd name="connsiteY0" fmla="*/ 0 h 58038"/>
                          <a:gd name="connsiteX1" fmla="*/ 357436 w 633345"/>
                          <a:gd name="connsiteY1" fmla="*/ 0 h 58038"/>
                          <a:gd name="connsiteX2" fmla="*/ 633345 w 633345"/>
                          <a:gd name="connsiteY2" fmla="*/ 58038 h 58038"/>
                          <a:gd name="connsiteX3" fmla="*/ 22852 w 633345"/>
                          <a:gd name="connsiteY3" fmla="*/ 58038 h 580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633345" h="58038">
                            <a:moveTo>
                              <a:pt x="0" y="0"/>
                            </a:moveTo>
                            <a:lnTo>
                              <a:pt x="357436" y="0"/>
                            </a:lnTo>
                            <a:lnTo>
                              <a:pt x="633345" y="58038"/>
                            </a:lnTo>
                            <a:lnTo>
                              <a:pt x="22852" y="58038"/>
                            </a:lnTo>
                            <a:close/>
                          </a:path>
                        </a:pathLst>
                      </a:cu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698" name="フリーフォーム: 図形 697">
                        <a:extLst>
                          <a:ext uri="{FF2B5EF4-FFF2-40B4-BE49-F238E27FC236}">
                            <a16:creationId xmlns:a16="http://schemas.microsoft.com/office/drawing/2014/main" id="{3B6FCF66-9AD6-4D1B-9D83-AE472DBAA9E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6200000" flipH="1">
                        <a:off x="8114365" y="3367932"/>
                        <a:ext cx="577049" cy="58038"/>
                      </a:xfrm>
                      <a:custGeom>
                        <a:avLst/>
                        <a:gdLst>
                          <a:gd name="connsiteX0" fmla="*/ 0 w 577049"/>
                          <a:gd name="connsiteY0" fmla="*/ 58038 h 58038"/>
                          <a:gd name="connsiteX1" fmla="*/ 275909 w 577049"/>
                          <a:gd name="connsiteY1" fmla="*/ 0 h 58038"/>
                          <a:gd name="connsiteX2" fmla="*/ 554198 w 577049"/>
                          <a:gd name="connsiteY2" fmla="*/ 0 h 58038"/>
                          <a:gd name="connsiteX3" fmla="*/ 577049 w 577049"/>
                          <a:gd name="connsiteY3" fmla="*/ 58038 h 580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577049" h="58038">
                            <a:moveTo>
                              <a:pt x="0" y="58038"/>
                            </a:moveTo>
                            <a:lnTo>
                              <a:pt x="275909" y="0"/>
                            </a:lnTo>
                            <a:lnTo>
                              <a:pt x="554198" y="0"/>
                            </a:lnTo>
                            <a:lnTo>
                              <a:pt x="577049" y="58038"/>
                            </a:lnTo>
                            <a:close/>
                          </a:path>
                        </a:pathLst>
                      </a:cu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sp>
                  <p:nvSpPr>
                    <p:cNvPr id="688" name="四角形: 上の 2 つの角を丸める 687">
                      <a:extLst>
                        <a:ext uri="{FF2B5EF4-FFF2-40B4-BE49-F238E27FC236}">
                          <a16:creationId xmlns:a16="http://schemas.microsoft.com/office/drawing/2014/main" id="{714DA0D8-CDA0-4EA3-A72F-47AC96B9E07E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73730" y="1394819"/>
                      <a:ext cx="103155" cy="50341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89" name="四角形: 上の 2 つの角を丸める 688">
                      <a:extLst>
                        <a:ext uri="{FF2B5EF4-FFF2-40B4-BE49-F238E27FC236}">
                          <a16:creationId xmlns:a16="http://schemas.microsoft.com/office/drawing/2014/main" id="{DCCA9BFB-2FFB-4900-B76B-17525A4D4973}"/>
                        </a:ext>
                      </a:extLst>
                    </p:cNvPr>
                    <p:cNvSpPr/>
                    <p:nvPr/>
                  </p:nvSpPr>
                  <p:spPr bwMode="auto">
                    <a:xfrm rot="900000" flipH="1">
                      <a:off x="3400839" y="1394819"/>
                      <a:ext cx="103155" cy="50341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678" name="グループ化 677">
                    <a:extLst>
                      <a:ext uri="{FF2B5EF4-FFF2-40B4-BE49-F238E27FC236}">
                        <a16:creationId xmlns:a16="http://schemas.microsoft.com/office/drawing/2014/main" id="{E82C16A2-7D3D-4FB4-A1BF-D38AA5EC0869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2449686" y="1221344"/>
                    <a:ext cx="198205" cy="93550"/>
                    <a:chOff x="3027387" y="1404395"/>
                    <a:chExt cx="430187" cy="203044"/>
                  </a:xfrm>
                </p:grpSpPr>
                <p:grpSp>
                  <p:nvGrpSpPr>
                    <p:cNvPr id="679" name="グループ化 678">
                      <a:extLst>
                        <a:ext uri="{FF2B5EF4-FFF2-40B4-BE49-F238E27FC236}">
                          <a16:creationId xmlns:a16="http://schemas.microsoft.com/office/drawing/2014/main" id="{7801AAA0-9BEF-460D-A951-195AFC1C3F8F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3027387" y="1404395"/>
                      <a:ext cx="203044" cy="203044"/>
                      <a:chOff x="2891275" y="1404395"/>
                      <a:chExt cx="203044" cy="203044"/>
                    </a:xfrm>
                  </p:grpSpPr>
                  <p:sp>
                    <p:nvSpPr>
                      <p:cNvPr id="684" name="楕円 683">
                        <a:extLst>
                          <a:ext uri="{FF2B5EF4-FFF2-40B4-BE49-F238E27FC236}">
                            <a16:creationId xmlns:a16="http://schemas.microsoft.com/office/drawing/2014/main" id="{659B11B4-8BA2-4C43-88AE-46270E7CF8C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892966" y="1406081"/>
                        <a:ext cx="199665" cy="199665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85" name="楕円 684">
                        <a:extLst>
                          <a:ext uri="{FF2B5EF4-FFF2-40B4-BE49-F238E27FC236}">
                            <a16:creationId xmlns:a16="http://schemas.microsoft.com/office/drawing/2014/main" id="{80829836-0935-46EA-8E25-7C5C8220B06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926992" y="1440113"/>
                        <a:ext cx="131607" cy="131609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635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86" name="弦 685">
                        <a:extLst>
                          <a:ext uri="{FF2B5EF4-FFF2-40B4-BE49-F238E27FC236}">
                            <a16:creationId xmlns:a16="http://schemas.microsoft.com/office/drawing/2014/main" id="{476D037E-A4B6-4B7E-AF08-24D6E1B7788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891275" y="1404395"/>
                        <a:ext cx="203044" cy="203044"/>
                      </a:xfrm>
                      <a:prstGeom prst="chord">
                        <a:avLst>
                          <a:gd name="adj1" fmla="val 9721091"/>
                          <a:gd name="adj2" fmla="val 19574514"/>
                        </a:avLst>
                      </a:prstGeom>
                      <a:solidFill>
                        <a:srgbClr val="C00000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680" name="グループ化 679">
                      <a:extLst>
                        <a:ext uri="{FF2B5EF4-FFF2-40B4-BE49-F238E27FC236}">
                          <a16:creationId xmlns:a16="http://schemas.microsoft.com/office/drawing/2014/main" id="{5C0D49D3-0B73-440C-834D-CBCE52196DA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254530" y="1404395"/>
                      <a:ext cx="203044" cy="203044"/>
                      <a:chOff x="2933062" y="1404395"/>
                      <a:chExt cx="203044" cy="203044"/>
                    </a:xfrm>
                  </p:grpSpPr>
                  <p:sp>
                    <p:nvSpPr>
                      <p:cNvPr id="681" name="楕円 680">
                        <a:extLst>
                          <a:ext uri="{FF2B5EF4-FFF2-40B4-BE49-F238E27FC236}">
                            <a16:creationId xmlns:a16="http://schemas.microsoft.com/office/drawing/2014/main" id="{7EF89B6B-4209-43ED-B9DB-00649F756BB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934752" y="1406085"/>
                        <a:ext cx="199664" cy="199664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82" name="楕円 681">
                        <a:extLst>
                          <a:ext uri="{FF2B5EF4-FFF2-40B4-BE49-F238E27FC236}">
                            <a16:creationId xmlns:a16="http://schemas.microsoft.com/office/drawing/2014/main" id="{EA753E79-B6FC-41C8-8590-C35D4F33716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968780" y="1440113"/>
                        <a:ext cx="131608" cy="131608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635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83" name="弦 682">
                        <a:extLst>
                          <a:ext uri="{FF2B5EF4-FFF2-40B4-BE49-F238E27FC236}">
                            <a16:creationId xmlns:a16="http://schemas.microsoft.com/office/drawing/2014/main" id="{4C1CFC29-37E4-48B5-B21B-0590F622A6F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933062" y="1404395"/>
                        <a:ext cx="203044" cy="203044"/>
                      </a:xfrm>
                      <a:prstGeom prst="chord">
                        <a:avLst>
                          <a:gd name="adj1" fmla="val 9721091"/>
                          <a:gd name="adj2" fmla="val 19574514"/>
                        </a:avLst>
                      </a:prstGeom>
                      <a:solidFill>
                        <a:srgbClr val="C00000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</p:grpSp>
            <p:grpSp>
              <p:nvGrpSpPr>
                <p:cNvPr id="660" name="グループ化 659">
                  <a:extLst>
                    <a:ext uri="{FF2B5EF4-FFF2-40B4-BE49-F238E27FC236}">
                      <a16:creationId xmlns:a16="http://schemas.microsoft.com/office/drawing/2014/main" id="{4384AA47-C133-4E02-AFBF-B0FBA22DA995}"/>
                    </a:ext>
                  </a:extLst>
                </p:cNvPr>
                <p:cNvGrpSpPr/>
                <p:nvPr/>
              </p:nvGrpSpPr>
              <p:grpSpPr>
                <a:xfrm>
                  <a:off x="6959396" y="3324897"/>
                  <a:ext cx="534140" cy="303153"/>
                  <a:chOff x="4259985" y="3151684"/>
                  <a:chExt cx="527750" cy="299526"/>
                </a:xfrm>
              </p:grpSpPr>
              <p:grpSp>
                <p:nvGrpSpPr>
                  <p:cNvPr id="661" name="グループ化 660">
                    <a:extLst>
                      <a:ext uri="{FF2B5EF4-FFF2-40B4-BE49-F238E27FC236}">
                        <a16:creationId xmlns:a16="http://schemas.microsoft.com/office/drawing/2014/main" id="{9F4C8004-D739-4FD8-BFC4-A53548516858}"/>
                      </a:ext>
                    </a:extLst>
                  </p:cNvPr>
                  <p:cNvGrpSpPr/>
                  <p:nvPr/>
                </p:nvGrpSpPr>
                <p:grpSpPr>
                  <a:xfrm rot="16200000">
                    <a:off x="4374097" y="3037572"/>
                    <a:ext cx="299526" cy="527750"/>
                    <a:chOff x="505786" y="1284453"/>
                    <a:chExt cx="1091309" cy="1922832"/>
                  </a:xfrm>
                </p:grpSpPr>
                <p:sp>
                  <p:nvSpPr>
                    <p:cNvPr id="671" name="四角形: 角を丸くする 670">
                      <a:extLst>
                        <a:ext uri="{FF2B5EF4-FFF2-40B4-BE49-F238E27FC236}">
                          <a16:creationId xmlns:a16="http://schemas.microsoft.com/office/drawing/2014/main" id="{081EDF6A-44C7-4043-9050-03A449E0A1D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67138" y="1284453"/>
                      <a:ext cx="968604" cy="1922832"/>
                    </a:xfrm>
                    <a:prstGeom prst="roundRect">
                      <a:avLst>
                        <a:gd name="adj" fmla="val 12145"/>
                      </a:avLst>
                    </a:prstGeom>
                    <a:solidFill>
                      <a:schemeClr val="tx1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72" name="フリーフォーム: 図形 671">
                      <a:extLst>
                        <a:ext uri="{FF2B5EF4-FFF2-40B4-BE49-F238E27FC236}">
                          <a16:creationId xmlns:a16="http://schemas.microsoft.com/office/drawing/2014/main" id="{5BBB3089-354C-4AD2-B43C-89A7A45CC5C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2510" y="1317791"/>
                      <a:ext cx="1017861" cy="1844847"/>
                    </a:xfrm>
                    <a:custGeom>
                      <a:avLst/>
                      <a:gdLst>
                        <a:gd name="connsiteX0" fmla="*/ 207304 w 1017861"/>
                        <a:gd name="connsiteY0" fmla="*/ 0 h 1844847"/>
                        <a:gd name="connsiteX1" fmla="*/ 810556 w 1017861"/>
                        <a:gd name="connsiteY1" fmla="*/ 0 h 1844847"/>
                        <a:gd name="connsiteX2" fmla="*/ 813332 w 1017861"/>
                        <a:gd name="connsiteY2" fmla="*/ 13757 h 1844847"/>
                        <a:gd name="connsiteX3" fmla="*/ 934514 w 1017861"/>
                        <a:gd name="connsiteY3" fmla="*/ 83951 h 1844847"/>
                        <a:gd name="connsiteX4" fmla="*/ 990903 w 1017861"/>
                        <a:gd name="connsiteY4" fmla="*/ 94207 h 1844847"/>
                        <a:gd name="connsiteX5" fmla="*/ 1006617 w 1017861"/>
                        <a:gd name="connsiteY5" fmla="*/ 94117 h 1844847"/>
                        <a:gd name="connsiteX6" fmla="*/ 1017861 w 1017861"/>
                        <a:gd name="connsiteY6" fmla="*/ 149809 h 1844847"/>
                        <a:gd name="connsiteX7" fmla="*/ 1017861 w 1017861"/>
                        <a:gd name="connsiteY7" fmla="*/ 1695038 h 1844847"/>
                        <a:gd name="connsiteX8" fmla="*/ 868052 w 1017861"/>
                        <a:gd name="connsiteY8" fmla="*/ 1844847 h 1844847"/>
                        <a:gd name="connsiteX9" fmla="*/ 149809 w 1017861"/>
                        <a:gd name="connsiteY9" fmla="*/ 1844847 h 1844847"/>
                        <a:gd name="connsiteX10" fmla="*/ 0 w 1017861"/>
                        <a:gd name="connsiteY10" fmla="*/ 1695038 h 1844847"/>
                        <a:gd name="connsiteX11" fmla="*/ 0 w 1017861"/>
                        <a:gd name="connsiteY11" fmla="*/ 149809 h 1844847"/>
                        <a:gd name="connsiteX12" fmla="*/ 11244 w 1017861"/>
                        <a:gd name="connsiteY12" fmla="*/ 94117 h 1844847"/>
                        <a:gd name="connsiteX13" fmla="*/ 26958 w 1017861"/>
                        <a:gd name="connsiteY13" fmla="*/ 94207 h 1844847"/>
                        <a:gd name="connsiteX14" fmla="*/ 83348 w 1017861"/>
                        <a:gd name="connsiteY14" fmla="*/ 83951 h 1844847"/>
                        <a:gd name="connsiteX15" fmla="*/ 204528 w 1017861"/>
                        <a:gd name="connsiteY15" fmla="*/ 13757 h 1844847"/>
                        <a:gd name="connsiteX16" fmla="*/ 207304 w 1017861"/>
                        <a:gd name="connsiteY16" fmla="*/ 0 h 184484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1017861" h="1844847">
                          <a:moveTo>
                            <a:pt x="207304" y="0"/>
                          </a:moveTo>
                          <a:lnTo>
                            <a:pt x="810556" y="0"/>
                          </a:lnTo>
                          <a:lnTo>
                            <a:pt x="813332" y="13757"/>
                          </a:lnTo>
                          <a:cubicBezTo>
                            <a:pt x="829309" y="40207"/>
                            <a:pt x="875798" y="68218"/>
                            <a:pt x="934514" y="83951"/>
                          </a:cubicBezTo>
                          <a:cubicBezTo>
                            <a:pt x="954086" y="89195"/>
                            <a:pt x="973163" y="92579"/>
                            <a:pt x="990903" y="94207"/>
                          </a:cubicBezTo>
                          <a:lnTo>
                            <a:pt x="1006617" y="94117"/>
                          </a:lnTo>
                          <a:lnTo>
                            <a:pt x="1017861" y="149809"/>
                          </a:lnTo>
                          <a:lnTo>
                            <a:pt x="1017861" y="1695038"/>
                          </a:lnTo>
                          <a:cubicBezTo>
                            <a:pt x="1017861" y="1777775"/>
                            <a:pt x="950789" y="1844847"/>
                            <a:pt x="868052" y="1844847"/>
                          </a:cubicBezTo>
                          <a:lnTo>
                            <a:pt x="149809" y="1844847"/>
                          </a:lnTo>
                          <a:cubicBezTo>
                            <a:pt x="67072" y="1844847"/>
                            <a:pt x="0" y="1777775"/>
                            <a:pt x="0" y="1695038"/>
                          </a:cubicBezTo>
                          <a:lnTo>
                            <a:pt x="0" y="149809"/>
                          </a:lnTo>
                          <a:lnTo>
                            <a:pt x="11244" y="94117"/>
                          </a:lnTo>
                          <a:lnTo>
                            <a:pt x="26958" y="94207"/>
                          </a:lnTo>
                          <a:cubicBezTo>
                            <a:pt x="44698" y="92579"/>
                            <a:pt x="63776" y="89195"/>
                            <a:pt x="83348" y="83951"/>
                          </a:cubicBezTo>
                          <a:cubicBezTo>
                            <a:pt x="142063" y="68218"/>
                            <a:pt x="188551" y="40207"/>
                            <a:pt x="204528" y="13757"/>
                          </a:cubicBezTo>
                          <a:lnTo>
                            <a:pt x="207304" y="0"/>
                          </a:ln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p:txBody>
                </p:sp>
                <p:sp>
                  <p:nvSpPr>
                    <p:cNvPr id="673" name="フリーフォーム: 図形 672">
                      <a:extLst>
                        <a:ext uri="{FF2B5EF4-FFF2-40B4-BE49-F238E27FC236}">
                          <a16:creationId xmlns:a16="http://schemas.microsoft.com/office/drawing/2014/main" id="{7C954A5F-3C37-4051-B58F-140736846427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386048" y="1922943"/>
                      <a:ext cx="1330784" cy="877405"/>
                    </a:xfrm>
                    <a:custGeom>
                      <a:avLst/>
                      <a:gdLst>
                        <a:gd name="connsiteX0" fmla="*/ 1031101 w 1330784"/>
                        <a:gd name="connsiteY0" fmla="*/ 746106 h 877405"/>
                        <a:gd name="connsiteX1" fmla="*/ 1031101 w 1330784"/>
                        <a:gd name="connsiteY1" fmla="*/ 131631 h 877405"/>
                        <a:gd name="connsiteX2" fmla="*/ 1239940 w 1330784"/>
                        <a:gd name="connsiteY2" fmla="*/ 13884 h 877405"/>
                        <a:gd name="connsiteX3" fmla="*/ 1278494 w 1330784"/>
                        <a:gd name="connsiteY3" fmla="*/ 105165 h 877405"/>
                        <a:gd name="connsiteX4" fmla="*/ 1330784 w 1330784"/>
                        <a:gd name="connsiteY4" fmla="*/ 438007 h 877405"/>
                        <a:gd name="connsiteX5" fmla="*/ 1278494 w 1330784"/>
                        <a:gd name="connsiteY5" fmla="*/ 770849 h 877405"/>
                        <a:gd name="connsiteX6" fmla="*/ 1239352 w 1330784"/>
                        <a:gd name="connsiteY6" fmla="*/ 863522 h 877405"/>
                        <a:gd name="connsiteX7" fmla="*/ 157575 w 1330784"/>
                        <a:gd name="connsiteY7" fmla="*/ 0 h 877405"/>
                        <a:gd name="connsiteX8" fmla="*/ 1147686 w 1330784"/>
                        <a:gd name="connsiteY8" fmla="*/ 0 h 877405"/>
                        <a:gd name="connsiteX9" fmla="*/ 959984 w 1330784"/>
                        <a:gd name="connsiteY9" fmla="*/ 111564 h 877405"/>
                        <a:gd name="connsiteX10" fmla="*/ 345277 w 1330784"/>
                        <a:gd name="connsiteY10" fmla="*/ 111564 h 877405"/>
                        <a:gd name="connsiteX11" fmla="*/ 157574 w 1330784"/>
                        <a:gd name="connsiteY11" fmla="*/ 877405 h 877405"/>
                        <a:gd name="connsiteX12" fmla="*/ 345276 w 1330784"/>
                        <a:gd name="connsiteY12" fmla="*/ 765842 h 877405"/>
                        <a:gd name="connsiteX13" fmla="*/ 959983 w 1330784"/>
                        <a:gd name="connsiteY13" fmla="*/ 765842 h 877405"/>
                        <a:gd name="connsiteX14" fmla="*/ 1147685 w 1330784"/>
                        <a:gd name="connsiteY14" fmla="*/ 877405 h 877405"/>
                        <a:gd name="connsiteX15" fmla="*/ 0 w 1330784"/>
                        <a:gd name="connsiteY15" fmla="*/ 438007 h 877405"/>
                        <a:gd name="connsiteX16" fmla="*/ 52290 w 1330784"/>
                        <a:gd name="connsiteY16" fmla="*/ 105165 h 877405"/>
                        <a:gd name="connsiteX17" fmla="*/ 88741 w 1330784"/>
                        <a:gd name="connsiteY17" fmla="*/ 18865 h 877405"/>
                        <a:gd name="connsiteX18" fmla="*/ 279305 w 1330784"/>
                        <a:gd name="connsiteY18" fmla="*/ 126309 h 877405"/>
                        <a:gd name="connsiteX19" fmla="*/ 279304 w 1330784"/>
                        <a:gd name="connsiteY19" fmla="*/ 751429 h 877405"/>
                        <a:gd name="connsiteX20" fmla="*/ 89328 w 1330784"/>
                        <a:gd name="connsiteY20" fmla="*/ 858542 h 877405"/>
                        <a:gd name="connsiteX21" fmla="*/ 52290 w 1330784"/>
                        <a:gd name="connsiteY21" fmla="*/ 770849 h 877405"/>
                        <a:gd name="connsiteX22" fmla="*/ 0 w 1330784"/>
                        <a:gd name="connsiteY22" fmla="*/ 438007 h 8774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1330784" h="877405">
                          <a:moveTo>
                            <a:pt x="1031101" y="746106"/>
                          </a:moveTo>
                          <a:lnTo>
                            <a:pt x="1031101" y="131631"/>
                          </a:lnTo>
                          <a:lnTo>
                            <a:pt x="1239940" y="13884"/>
                          </a:lnTo>
                          <a:lnTo>
                            <a:pt x="1278494" y="105165"/>
                          </a:lnTo>
                          <a:cubicBezTo>
                            <a:pt x="1312165" y="207467"/>
                            <a:pt x="1330784" y="319943"/>
                            <a:pt x="1330784" y="438007"/>
                          </a:cubicBezTo>
                          <a:cubicBezTo>
                            <a:pt x="1330784" y="556071"/>
                            <a:pt x="1312165" y="668546"/>
                            <a:pt x="1278494" y="770849"/>
                          </a:cubicBezTo>
                          <a:lnTo>
                            <a:pt x="1239352" y="863522"/>
                          </a:lnTo>
                          <a:close/>
                          <a:moveTo>
                            <a:pt x="157575" y="0"/>
                          </a:moveTo>
                          <a:lnTo>
                            <a:pt x="1147686" y="0"/>
                          </a:lnTo>
                          <a:lnTo>
                            <a:pt x="959984" y="111564"/>
                          </a:lnTo>
                          <a:lnTo>
                            <a:pt x="345277" y="111564"/>
                          </a:lnTo>
                          <a:close/>
                          <a:moveTo>
                            <a:pt x="157574" y="877405"/>
                          </a:moveTo>
                          <a:lnTo>
                            <a:pt x="345276" y="765842"/>
                          </a:lnTo>
                          <a:lnTo>
                            <a:pt x="959983" y="765842"/>
                          </a:lnTo>
                          <a:lnTo>
                            <a:pt x="1147685" y="877405"/>
                          </a:lnTo>
                          <a:close/>
                          <a:moveTo>
                            <a:pt x="0" y="438007"/>
                          </a:moveTo>
                          <a:cubicBezTo>
                            <a:pt x="0" y="319943"/>
                            <a:pt x="18619" y="207467"/>
                            <a:pt x="52290" y="105165"/>
                          </a:cubicBezTo>
                          <a:lnTo>
                            <a:pt x="88741" y="18865"/>
                          </a:lnTo>
                          <a:lnTo>
                            <a:pt x="279305" y="126309"/>
                          </a:lnTo>
                          <a:lnTo>
                            <a:pt x="279304" y="751429"/>
                          </a:lnTo>
                          <a:lnTo>
                            <a:pt x="89328" y="858542"/>
                          </a:lnTo>
                          <a:lnTo>
                            <a:pt x="52290" y="770849"/>
                          </a:lnTo>
                          <a:cubicBezTo>
                            <a:pt x="18619" y="668546"/>
                            <a:pt x="0" y="556071"/>
                            <a:pt x="0" y="438007"/>
                          </a:cubicBezTo>
                          <a:close/>
                        </a:path>
                      </a:pathLst>
                    </a:custGeom>
                    <a:solidFill>
                      <a:schemeClr val="bg2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674" name="グループ化 673">
                      <a:extLst>
                        <a:ext uri="{FF2B5EF4-FFF2-40B4-BE49-F238E27FC236}">
                          <a16:creationId xmlns:a16="http://schemas.microsoft.com/office/drawing/2014/main" id="{54AB9A36-9D5B-455B-8B84-712CE9417FA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05786" y="1853176"/>
                      <a:ext cx="1091309" cy="69162"/>
                      <a:chOff x="1311089" y="1853176"/>
                      <a:chExt cx="1091309" cy="69162"/>
                    </a:xfrm>
                    <a:solidFill>
                      <a:schemeClr val="tx1"/>
                    </a:solidFill>
                  </p:grpSpPr>
                  <p:sp>
                    <p:nvSpPr>
                      <p:cNvPr id="675" name="四角形: 上の 2 つの角を丸める 674">
                        <a:extLst>
                          <a:ext uri="{FF2B5EF4-FFF2-40B4-BE49-F238E27FC236}">
                            <a16:creationId xmlns:a16="http://schemas.microsoft.com/office/drawing/2014/main" id="{22196B29-CE67-4B10-890C-BEF03582132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1311089" y="1853176"/>
                        <a:ext cx="119756" cy="69162"/>
                      </a:xfrm>
                      <a:prstGeom prst="round2SameRect">
                        <a:avLst>
                          <a:gd name="adj1" fmla="val 50000"/>
                          <a:gd name="adj2" fmla="val 7300"/>
                        </a:avLst>
                      </a:prstGeom>
                      <a:grpFill/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76" name="四角形: 上の 2 つの角を丸める 675">
                        <a:extLst>
                          <a:ext uri="{FF2B5EF4-FFF2-40B4-BE49-F238E27FC236}">
                            <a16:creationId xmlns:a16="http://schemas.microsoft.com/office/drawing/2014/main" id="{939BD360-F0C8-4CA4-8D59-B950FCA9926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 flipH="1">
                        <a:off x="2282642" y="1853176"/>
                        <a:ext cx="119756" cy="69162"/>
                      </a:xfrm>
                      <a:prstGeom prst="round2SameRect">
                        <a:avLst>
                          <a:gd name="adj1" fmla="val 50000"/>
                          <a:gd name="adj2" fmla="val 7300"/>
                        </a:avLst>
                      </a:prstGeom>
                      <a:grpFill/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662" name="グループ化 661">
                    <a:extLst>
                      <a:ext uri="{FF2B5EF4-FFF2-40B4-BE49-F238E27FC236}">
                        <a16:creationId xmlns:a16="http://schemas.microsoft.com/office/drawing/2014/main" id="{BA638B80-D6B7-434F-80DD-0E5CE007B598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276594" y="3239804"/>
                    <a:ext cx="240922" cy="114850"/>
                    <a:chOff x="3254530" y="1404395"/>
                    <a:chExt cx="425918" cy="203044"/>
                  </a:xfrm>
                </p:grpSpPr>
                <p:grpSp>
                  <p:nvGrpSpPr>
                    <p:cNvPr id="663" name="グループ化 662">
                      <a:extLst>
                        <a:ext uri="{FF2B5EF4-FFF2-40B4-BE49-F238E27FC236}">
                          <a16:creationId xmlns:a16="http://schemas.microsoft.com/office/drawing/2014/main" id="{178DAF97-090A-4485-8439-A37194EA3B3C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3477404" y="1404395"/>
                      <a:ext cx="203044" cy="203044"/>
                      <a:chOff x="2441258" y="1404395"/>
                      <a:chExt cx="203044" cy="203044"/>
                    </a:xfrm>
                  </p:grpSpPr>
                  <p:sp>
                    <p:nvSpPr>
                      <p:cNvPr id="668" name="楕円 667">
                        <a:extLst>
                          <a:ext uri="{FF2B5EF4-FFF2-40B4-BE49-F238E27FC236}">
                            <a16:creationId xmlns:a16="http://schemas.microsoft.com/office/drawing/2014/main" id="{36872E4C-EBB6-4FE2-8449-1EA47D9FFC8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442951" y="1406080"/>
                        <a:ext cx="199665" cy="199665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69" name="楕円 668">
                        <a:extLst>
                          <a:ext uri="{FF2B5EF4-FFF2-40B4-BE49-F238E27FC236}">
                            <a16:creationId xmlns:a16="http://schemas.microsoft.com/office/drawing/2014/main" id="{D54921E3-1FC7-479A-98E5-17832B00F84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472688" y="1465633"/>
                        <a:ext cx="131607" cy="131607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635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70" name="弦 669">
                        <a:extLst>
                          <a:ext uri="{FF2B5EF4-FFF2-40B4-BE49-F238E27FC236}">
                            <a16:creationId xmlns:a16="http://schemas.microsoft.com/office/drawing/2014/main" id="{81D6C556-E94E-461D-8CDC-52174815E07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441258" y="1404395"/>
                        <a:ext cx="203044" cy="203044"/>
                      </a:xfrm>
                      <a:prstGeom prst="chord">
                        <a:avLst>
                          <a:gd name="adj1" fmla="val 9721091"/>
                          <a:gd name="adj2" fmla="val 19574514"/>
                        </a:avLst>
                      </a:prstGeom>
                      <a:solidFill>
                        <a:srgbClr val="0070C0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664" name="グループ化 663">
                      <a:extLst>
                        <a:ext uri="{FF2B5EF4-FFF2-40B4-BE49-F238E27FC236}">
                          <a16:creationId xmlns:a16="http://schemas.microsoft.com/office/drawing/2014/main" id="{2F370A73-6261-4E87-85B7-B172450CBE4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254530" y="1404395"/>
                      <a:ext cx="203044" cy="203044"/>
                      <a:chOff x="2933062" y="1404395"/>
                      <a:chExt cx="203044" cy="203044"/>
                    </a:xfrm>
                  </p:grpSpPr>
                  <p:sp>
                    <p:nvSpPr>
                      <p:cNvPr id="665" name="楕円 664">
                        <a:extLst>
                          <a:ext uri="{FF2B5EF4-FFF2-40B4-BE49-F238E27FC236}">
                            <a16:creationId xmlns:a16="http://schemas.microsoft.com/office/drawing/2014/main" id="{2595E51D-A1C1-4E3B-A17F-843EE2D0A3D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934752" y="1406085"/>
                        <a:ext cx="199664" cy="199664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66" name="楕円 665">
                        <a:extLst>
                          <a:ext uri="{FF2B5EF4-FFF2-40B4-BE49-F238E27FC236}">
                            <a16:creationId xmlns:a16="http://schemas.microsoft.com/office/drawing/2014/main" id="{B77B701F-E57E-4E43-B295-38CF2229219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973067" y="1465631"/>
                        <a:ext cx="131608" cy="131607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635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67" name="弦 666">
                        <a:extLst>
                          <a:ext uri="{FF2B5EF4-FFF2-40B4-BE49-F238E27FC236}">
                            <a16:creationId xmlns:a16="http://schemas.microsoft.com/office/drawing/2014/main" id="{36F4D6C0-8158-4AFC-9D0D-9248DFE89E9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933062" y="1404395"/>
                        <a:ext cx="203044" cy="203044"/>
                      </a:xfrm>
                      <a:prstGeom prst="chord">
                        <a:avLst>
                          <a:gd name="adj1" fmla="val 9721091"/>
                          <a:gd name="adj2" fmla="val 19574514"/>
                        </a:avLst>
                      </a:prstGeom>
                      <a:solidFill>
                        <a:srgbClr val="0070C0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</p:grpSp>
          </p:grpSp>
          <p:grpSp>
            <p:nvGrpSpPr>
              <p:cNvPr id="409" name="グループ化 408">
                <a:extLst>
                  <a:ext uri="{FF2B5EF4-FFF2-40B4-BE49-F238E27FC236}">
                    <a16:creationId xmlns:a16="http://schemas.microsoft.com/office/drawing/2014/main" id="{4F7A803C-D2AA-4896-9901-A3AB273BBB7C}"/>
                  </a:ext>
                </a:extLst>
              </p:cNvPr>
              <p:cNvGrpSpPr/>
              <p:nvPr/>
            </p:nvGrpSpPr>
            <p:grpSpPr>
              <a:xfrm>
                <a:off x="5977626" y="3130270"/>
                <a:ext cx="1155631" cy="819429"/>
                <a:chOff x="7910186" y="2826289"/>
                <a:chExt cx="1584334" cy="1123411"/>
              </a:xfrm>
            </p:grpSpPr>
            <p:sp>
              <p:nvSpPr>
                <p:cNvPr id="603" name="正方形/長方形 602">
                  <a:extLst>
                    <a:ext uri="{FF2B5EF4-FFF2-40B4-BE49-F238E27FC236}">
                      <a16:creationId xmlns:a16="http://schemas.microsoft.com/office/drawing/2014/main" id="{46CDD2F7-1A27-44FA-8603-AF145E50A08D}"/>
                    </a:ext>
                  </a:extLst>
                </p:cNvPr>
                <p:cNvSpPr/>
                <p:nvPr/>
              </p:nvSpPr>
              <p:spPr bwMode="auto">
                <a:xfrm>
                  <a:off x="7910186" y="2826290"/>
                  <a:ext cx="1584334" cy="112341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4" name="正方形/長方形 603">
                  <a:extLst>
                    <a:ext uri="{FF2B5EF4-FFF2-40B4-BE49-F238E27FC236}">
                      <a16:creationId xmlns:a16="http://schemas.microsoft.com/office/drawing/2014/main" id="{C380E27C-3F23-4DC6-9780-B2DA11EE09CE}"/>
                    </a:ext>
                  </a:extLst>
                </p:cNvPr>
                <p:cNvSpPr/>
                <p:nvPr/>
              </p:nvSpPr>
              <p:spPr bwMode="auto">
                <a:xfrm>
                  <a:off x="7910186" y="2826289"/>
                  <a:ext cx="1584334" cy="263919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605" name="直線コネクタ 604">
                  <a:extLst>
                    <a:ext uri="{FF2B5EF4-FFF2-40B4-BE49-F238E27FC236}">
                      <a16:creationId xmlns:a16="http://schemas.microsoft.com/office/drawing/2014/main" id="{5C45F1F1-2093-4669-AD53-FE6443FCBFE5}"/>
                    </a:ext>
                  </a:extLst>
                </p:cNvPr>
                <p:cNvCxnSpPr/>
                <p:nvPr/>
              </p:nvCxnSpPr>
              <p:spPr bwMode="auto">
                <a:xfrm>
                  <a:off x="7913130" y="2888940"/>
                  <a:ext cx="1580216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606" name="直線コネクタ 605">
                  <a:extLst>
                    <a:ext uri="{FF2B5EF4-FFF2-40B4-BE49-F238E27FC236}">
                      <a16:creationId xmlns:a16="http://schemas.microsoft.com/office/drawing/2014/main" id="{0A46E7DA-9C78-4592-BBC5-7F6575198D03}"/>
                    </a:ext>
                  </a:extLst>
                </p:cNvPr>
                <p:cNvCxnSpPr/>
                <p:nvPr/>
              </p:nvCxnSpPr>
              <p:spPr bwMode="auto">
                <a:xfrm flipV="1">
                  <a:off x="8694763" y="2826289"/>
                  <a:ext cx="0" cy="263919"/>
                </a:xfrm>
                <a:prstGeom prst="line">
                  <a:avLst/>
                </a:prstGeom>
                <a:noFill/>
                <a:ln w="63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607" name="直線コネクタ 606">
                  <a:extLst>
                    <a:ext uri="{FF2B5EF4-FFF2-40B4-BE49-F238E27FC236}">
                      <a16:creationId xmlns:a16="http://schemas.microsoft.com/office/drawing/2014/main" id="{F5A601D0-1706-4D21-BC40-EAE4957B1C9F}"/>
                    </a:ext>
                  </a:extLst>
                </p:cNvPr>
                <p:cNvCxnSpPr/>
                <p:nvPr/>
              </p:nvCxnSpPr>
              <p:spPr bwMode="auto">
                <a:xfrm flipV="1">
                  <a:off x="8406458" y="2826289"/>
                  <a:ext cx="0" cy="263919"/>
                </a:xfrm>
                <a:prstGeom prst="line">
                  <a:avLst/>
                </a:prstGeom>
                <a:noFill/>
                <a:ln w="63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608" name="直線コネクタ 607">
                  <a:extLst>
                    <a:ext uri="{FF2B5EF4-FFF2-40B4-BE49-F238E27FC236}">
                      <a16:creationId xmlns:a16="http://schemas.microsoft.com/office/drawing/2014/main" id="{5FB6FFD5-CC5E-41A2-8F08-01CCFF3AD232}"/>
                    </a:ext>
                  </a:extLst>
                </p:cNvPr>
                <p:cNvCxnSpPr/>
                <p:nvPr/>
              </p:nvCxnSpPr>
              <p:spPr bwMode="auto">
                <a:xfrm flipV="1">
                  <a:off x="8118153" y="2826289"/>
                  <a:ext cx="0" cy="263919"/>
                </a:xfrm>
                <a:prstGeom prst="line">
                  <a:avLst/>
                </a:prstGeom>
                <a:noFill/>
                <a:ln w="63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609" name="直線コネクタ 608">
                  <a:extLst>
                    <a:ext uri="{FF2B5EF4-FFF2-40B4-BE49-F238E27FC236}">
                      <a16:creationId xmlns:a16="http://schemas.microsoft.com/office/drawing/2014/main" id="{1A95235A-1407-4CE2-B01C-E4435755CD17}"/>
                    </a:ext>
                  </a:extLst>
                </p:cNvPr>
                <p:cNvCxnSpPr/>
                <p:nvPr/>
              </p:nvCxnSpPr>
              <p:spPr bwMode="auto">
                <a:xfrm flipV="1">
                  <a:off x="9271375" y="2826289"/>
                  <a:ext cx="0" cy="263919"/>
                </a:xfrm>
                <a:prstGeom prst="line">
                  <a:avLst/>
                </a:prstGeom>
                <a:noFill/>
                <a:ln w="63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610" name="直線コネクタ 609">
                  <a:extLst>
                    <a:ext uri="{FF2B5EF4-FFF2-40B4-BE49-F238E27FC236}">
                      <a16:creationId xmlns:a16="http://schemas.microsoft.com/office/drawing/2014/main" id="{17894749-8EA3-436A-B448-436FA70D3B4F}"/>
                    </a:ext>
                  </a:extLst>
                </p:cNvPr>
                <p:cNvCxnSpPr/>
                <p:nvPr/>
              </p:nvCxnSpPr>
              <p:spPr bwMode="auto">
                <a:xfrm flipV="1">
                  <a:off x="8983069" y="2826289"/>
                  <a:ext cx="0" cy="263919"/>
                </a:xfrm>
                <a:prstGeom prst="line">
                  <a:avLst/>
                </a:prstGeom>
                <a:noFill/>
                <a:ln w="63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grpSp>
              <p:nvGrpSpPr>
                <p:cNvPr id="611" name="グループ化 610">
                  <a:extLst>
                    <a:ext uri="{FF2B5EF4-FFF2-40B4-BE49-F238E27FC236}">
                      <a16:creationId xmlns:a16="http://schemas.microsoft.com/office/drawing/2014/main" id="{9A1FB3A8-E299-4757-B938-34E3D1A68809}"/>
                    </a:ext>
                  </a:extLst>
                </p:cNvPr>
                <p:cNvGrpSpPr/>
                <p:nvPr/>
              </p:nvGrpSpPr>
              <p:grpSpPr>
                <a:xfrm>
                  <a:off x="8118090" y="3556073"/>
                  <a:ext cx="534140" cy="313830"/>
                  <a:chOff x="2428604" y="1144848"/>
                  <a:chExt cx="414800" cy="243713"/>
                </a:xfrm>
              </p:grpSpPr>
              <p:grpSp>
                <p:nvGrpSpPr>
                  <p:cNvPr id="629" name="グループ化 628">
                    <a:extLst>
                      <a:ext uri="{FF2B5EF4-FFF2-40B4-BE49-F238E27FC236}">
                        <a16:creationId xmlns:a16="http://schemas.microsoft.com/office/drawing/2014/main" id="{E49A3DD8-BA00-4F22-8242-4AF90174AFCA}"/>
                      </a:ext>
                    </a:extLst>
                  </p:cNvPr>
                  <p:cNvGrpSpPr/>
                  <p:nvPr/>
                </p:nvGrpSpPr>
                <p:grpSpPr>
                  <a:xfrm rot="16200000">
                    <a:off x="2514147" y="1059305"/>
                    <a:ext cx="243713" cy="414800"/>
                    <a:chOff x="2673730" y="851790"/>
                    <a:chExt cx="830264" cy="1575153"/>
                  </a:xfrm>
                </p:grpSpPr>
                <p:grpSp>
                  <p:nvGrpSpPr>
                    <p:cNvPr id="639" name="グループ化 638">
                      <a:extLst>
                        <a:ext uri="{FF2B5EF4-FFF2-40B4-BE49-F238E27FC236}">
                          <a16:creationId xmlns:a16="http://schemas.microsoft.com/office/drawing/2014/main" id="{F4E84C04-5D4A-4441-8465-A78DA09B27B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20581" y="851790"/>
                      <a:ext cx="736824" cy="1575153"/>
                      <a:chOff x="7236169" y="2190053"/>
                      <a:chExt cx="1252546" cy="2677643"/>
                    </a:xfrm>
                  </p:grpSpPr>
                  <p:sp>
                    <p:nvSpPr>
                      <p:cNvPr id="642" name="フリーフォーム: 図形 641">
                        <a:extLst>
                          <a:ext uri="{FF2B5EF4-FFF2-40B4-BE49-F238E27FC236}">
                            <a16:creationId xmlns:a16="http://schemas.microsoft.com/office/drawing/2014/main" id="{B6466312-E25A-4CB9-ACED-7293A947C3F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7236169" y="4598606"/>
                        <a:ext cx="1252546" cy="269090"/>
                      </a:xfrm>
                      <a:custGeom>
                        <a:avLst/>
                        <a:gdLst>
                          <a:gd name="connsiteX0" fmla="*/ 0 w 1252546"/>
                          <a:gd name="connsiteY0" fmla="*/ 0 h 269090"/>
                          <a:gd name="connsiteX1" fmla="*/ 161140 w 1252546"/>
                          <a:gd name="connsiteY1" fmla="*/ 161140 h 269090"/>
                          <a:gd name="connsiteX2" fmla="*/ 1091406 w 1252546"/>
                          <a:gd name="connsiteY2" fmla="*/ 161140 h 269090"/>
                          <a:gd name="connsiteX3" fmla="*/ 1252546 w 1252546"/>
                          <a:gd name="connsiteY3" fmla="*/ 0 h 269090"/>
                          <a:gd name="connsiteX4" fmla="*/ 1252546 w 1252546"/>
                          <a:gd name="connsiteY4" fmla="*/ 107950 h 269090"/>
                          <a:gd name="connsiteX5" fmla="*/ 1091406 w 1252546"/>
                          <a:gd name="connsiteY5" fmla="*/ 269090 h 269090"/>
                          <a:gd name="connsiteX6" fmla="*/ 161140 w 1252546"/>
                          <a:gd name="connsiteY6" fmla="*/ 269090 h 269090"/>
                          <a:gd name="connsiteX7" fmla="*/ 0 w 1252546"/>
                          <a:gd name="connsiteY7" fmla="*/ 107950 h 26909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1252546" h="269090">
                            <a:moveTo>
                              <a:pt x="0" y="0"/>
                            </a:moveTo>
                            <a:cubicBezTo>
                              <a:pt x="0" y="88995"/>
                              <a:pt x="72145" y="161140"/>
                              <a:pt x="161140" y="161140"/>
                            </a:cubicBezTo>
                            <a:lnTo>
                              <a:pt x="1091406" y="161140"/>
                            </a:lnTo>
                            <a:cubicBezTo>
                              <a:pt x="1180401" y="161140"/>
                              <a:pt x="1252546" y="88995"/>
                              <a:pt x="1252546" y="0"/>
                            </a:cubicBezTo>
                            <a:lnTo>
                              <a:pt x="1252546" y="107950"/>
                            </a:lnTo>
                            <a:cubicBezTo>
                              <a:pt x="1252546" y="196945"/>
                              <a:pt x="1180401" y="269090"/>
                              <a:pt x="1091406" y="269090"/>
                            </a:cubicBezTo>
                            <a:lnTo>
                              <a:pt x="161140" y="269090"/>
                            </a:lnTo>
                            <a:cubicBezTo>
                              <a:pt x="72145" y="269090"/>
                              <a:pt x="0" y="196945"/>
                              <a:pt x="0" y="107950"/>
                            </a:cubicBez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643" name="フリーフォーム: 図形 642">
                        <a:extLst>
                          <a:ext uri="{FF2B5EF4-FFF2-40B4-BE49-F238E27FC236}">
                            <a16:creationId xmlns:a16="http://schemas.microsoft.com/office/drawing/2014/main" id="{4AD6414F-59D5-4420-860E-BDAFFB046CB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7236169" y="2190053"/>
                        <a:ext cx="1252546" cy="432758"/>
                      </a:xfrm>
                      <a:custGeom>
                        <a:avLst/>
                        <a:gdLst>
                          <a:gd name="connsiteX0" fmla="*/ 432604 w 1252546"/>
                          <a:gd name="connsiteY0" fmla="*/ 0 h 493804"/>
                          <a:gd name="connsiteX1" fmla="*/ 819942 w 1252546"/>
                          <a:gd name="connsiteY1" fmla="*/ 0 h 493804"/>
                          <a:gd name="connsiteX2" fmla="*/ 1252546 w 1252546"/>
                          <a:gd name="connsiteY2" fmla="*/ 432604 h 493804"/>
                          <a:gd name="connsiteX3" fmla="*/ 1252546 w 1252546"/>
                          <a:gd name="connsiteY3" fmla="*/ 493804 h 493804"/>
                          <a:gd name="connsiteX4" fmla="*/ 1231562 w 1252546"/>
                          <a:gd name="connsiteY4" fmla="*/ 455144 h 493804"/>
                          <a:gd name="connsiteX5" fmla="*/ 838488 w 1252546"/>
                          <a:gd name="connsiteY5" fmla="*/ 246148 h 493804"/>
                          <a:gd name="connsiteX6" fmla="*/ 414058 w 1252546"/>
                          <a:gd name="connsiteY6" fmla="*/ 246148 h 493804"/>
                          <a:gd name="connsiteX7" fmla="*/ 20984 w 1252546"/>
                          <a:gd name="connsiteY7" fmla="*/ 455144 h 493804"/>
                          <a:gd name="connsiteX8" fmla="*/ 0 w 1252546"/>
                          <a:gd name="connsiteY8" fmla="*/ 493804 h 493804"/>
                          <a:gd name="connsiteX9" fmla="*/ 0 w 1252546"/>
                          <a:gd name="connsiteY9" fmla="*/ 432604 h 493804"/>
                          <a:gd name="connsiteX10" fmla="*/ 432604 w 1252546"/>
                          <a:gd name="connsiteY10" fmla="*/ 0 h 493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1252546" h="493804">
                            <a:moveTo>
                              <a:pt x="432604" y="0"/>
                            </a:moveTo>
                            <a:lnTo>
                              <a:pt x="819942" y="0"/>
                            </a:lnTo>
                            <a:cubicBezTo>
                              <a:pt x="1058863" y="0"/>
                              <a:pt x="1252546" y="193683"/>
                              <a:pt x="1252546" y="432604"/>
                            </a:cubicBezTo>
                            <a:lnTo>
                              <a:pt x="1252546" y="493804"/>
                            </a:lnTo>
                            <a:lnTo>
                              <a:pt x="1231562" y="455144"/>
                            </a:lnTo>
                            <a:cubicBezTo>
                              <a:pt x="1146375" y="329051"/>
                              <a:pt x="1002113" y="246148"/>
                              <a:pt x="838488" y="246148"/>
                            </a:cubicBezTo>
                            <a:lnTo>
                              <a:pt x="414058" y="246148"/>
                            </a:lnTo>
                            <a:cubicBezTo>
                              <a:pt x="250433" y="246148"/>
                              <a:pt x="106171" y="329051"/>
                              <a:pt x="20984" y="455144"/>
                            </a:cubicBezTo>
                            <a:lnTo>
                              <a:pt x="0" y="493804"/>
                            </a:lnTo>
                            <a:lnTo>
                              <a:pt x="0" y="432604"/>
                            </a:lnTo>
                            <a:cubicBezTo>
                              <a:pt x="0" y="193683"/>
                              <a:pt x="193683" y="0"/>
                              <a:pt x="432604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644" name="フリーフォーム: 図形 643">
                        <a:extLst>
                          <a:ext uri="{FF2B5EF4-FFF2-40B4-BE49-F238E27FC236}">
                            <a16:creationId xmlns:a16="http://schemas.microsoft.com/office/drawing/2014/main" id="{66DF32A4-5BF3-455A-8A4B-E509BB5DE70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7236169" y="2243306"/>
                        <a:ext cx="1252546" cy="2567240"/>
                      </a:xfrm>
                      <a:custGeom>
                        <a:avLst/>
                        <a:gdLst>
                          <a:gd name="connsiteX0" fmla="*/ 432604 w 1252546"/>
                          <a:gd name="connsiteY0" fmla="*/ 0 h 2567240"/>
                          <a:gd name="connsiteX1" fmla="*/ 819942 w 1252546"/>
                          <a:gd name="connsiteY1" fmla="*/ 0 h 2567240"/>
                          <a:gd name="connsiteX2" fmla="*/ 1252546 w 1252546"/>
                          <a:gd name="connsiteY2" fmla="*/ 432604 h 2567240"/>
                          <a:gd name="connsiteX3" fmla="*/ 1252546 w 1252546"/>
                          <a:gd name="connsiteY3" fmla="*/ 808840 h 2567240"/>
                          <a:gd name="connsiteX4" fmla="*/ 1252546 w 1252546"/>
                          <a:gd name="connsiteY4" fmla="*/ 1486936 h 2567240"/>
                          <a:gd name="connsiteX5" fmla="*/ 1252546 w 1252546"/>
                          <a:gd name="connsiteY5" fmla="*/ 2406100 h 2567240"/>
                          <a:gd name="connsiteX6" fmla="*/ 1091406 w 1252546"/>
                          <a:gd name="connsiteY6" fmla="*/ 2567240 h 2567240"/>
                          <a:gd name="connsiteX7" fmla="*/ 161140 w 1252546"/>
                          <a:gd name="connsiteY7" fmla="*/ 2567240 h 2567240"/>
                          <a:gd name="connsiteX8" fmla="*/ 0 w 1252546"/>
                          <a:gd name="connsiteY8" fmla="*/ 2406100 h 2567240"/>
                          <a:gd name="connsiteX9" fmla="*/ 0 w 1252546"/>
                          <a:gd name="connsiteY9" fmla="*/ 1486936 h 2567240"/>
                          <a:gd name="connsiteX10" fmla="*/ 0 w 1252546"/>
                          <a:gd name="connsiteY10" fmla="*/ 808840 h 2567240"/>
                          <a:gd name="connsiteX11" fmla="*/ 0 w 1252546"/>
                          <a:gd name="connsiteY11" fmla="*/ 432604 h 2567240"/>
                          <a:gd name="connsiteX12" fmla="*/ 432604 w 1252546"/>
                          <a:gd name="connsiteY12" fmla="*/ 0 h 2567240"/>
                          <a:gd name="connsiteX0" fmla="*/ 432604 w 1252546"/>
                          <a:gd name="connsiteY0" fmla="*/ 0 h 2567240"/>
                          <a:gd name="connsiteX1" fmla="*/ 819942 w 1252546"/>
                          <a:gd name="connsiteY1" fmla="*/ 0 h 2567240"/>
                          <a:gd name="connsiteX2" fmla="*/ 1252546 w 1252546"/>
                          <a:gd name="connsiteY2" fmla="*/ 432604 h 2567240"/>
                          <a:gd name="connsiteX3" fmla="*/ 1252546 w 1252546"/>
                          <a:gd name="connsiteY3" fmla="*/ 808840 h 2567240"/>
                          <a:gd name="connsiteX4" fmla="*/ 1252546 w 1252546"/>
                          <a:gd name="connsiteY4" fmla="*/ 1486936 h 2567240"/>
                          <a:gd name="connsiteX5" fmla="*/ 1252546 w 1252546"/>
                          <a:gd name="connsiteY5" fmla="*/ 2406100 h 2567240"/>
                          <a:gd name="connsiteX6" fmla="*/ 1091406 w 1252546"/>
                          <a:gd name="connsiteY6" fmla="*/ 2567240 h 2567240"/>
                          <a:gd name="connsiteX7" fmla="*/ 161140 w 1252546"/>
                          <a:gd name="connsiteY7" fmla="*/ 2567240 h 2567240"/>
                          <a:gd name="connsiteX8" fmla="*/ 0 w 1252546"/>
                          <a:gd name="connsiteY8" fmla="*/ 2406100 h 2567240"/>
                          <a:gd name="connsiteX9" fmla="*/ 0 w 1252546"/>
                          <a:gd name="connsiteY9" fmla="*/ 808840 h 2567240"/>
                          <a:gd name="connsiteX10" fmla="*/ 0 w 1252546"/>
                          <a:gd name="connsiteY10" fmla="*/ 432604 h 2567240"/>
                          <a:gd name="connsiteX11" fmla="*/ 432604 w 1252546"/>
                          <a:gd name="connsiteY11" fmla="*/ 0 h 2567240"/>
                          <a:gd name="connsiteX0" fmla="*/ 432604 w 1252546"/>
                          <a:gd name="connsiteY0" fmla="*/ 0 h 2567240"/>
                          <a:gd name="connsiteX1" fmla="*/ 819942 w 1252546"/>
                          <a:gd name="connsiteY1" fmla="*/ 0 h 2567240"/>
                          <a:gd name="connsiteX2" fmla="*/ 1252546 w 1252546"/>
                          <a:gd name="connsiteY2" fmla="*/ 432604 h 2567240"/>
                          <a:gd name="connsiteX3" fmla="*/ 1252546 w 1252546"/>
                          <a:gd name="connsiteY3" fmla="*/ 808840 h 2567240"/>
                          <a:gd name="connsiteX4" fmla="*/ 1252546 w 1252546"/>
                          <a:gd name="connsiteY4" fmla="*/ 1486936 h 2567240"/>
                          <a:gd name="connsiteX5" fmla="*/ 1252546 w 1252546"/>
                          <a:gd name="connsiteY5" fmla="*/ 2406100 h 2567240"/>
                          <a:gd name="connsiteX6" fmla="*/ 1091406 w 1252546"/>
                          <a:gd name="connsiteY6" fmla="*/ 2567240 h 2567240"/>
                          <a:gd name="connsiteX7" fmla="*/ 161140 w 1252546"/>
                          <a:gd name="connsiteY7" fmla="*/ 2567240 h 2567240"/>
                          <a:gd name="connsiteX8" fmla="*/ 0 w 1252546"/>
                          <a:gd name="connsiteY8" fmla="*/ 2406100 h 2567240"/>
                          <a:gd name="connsiteX9" fmla="*/ 0 w 1252546"/>
                          <a:gd name="connsiteY9" fmla="*/ 432604 h 2567240"/>
                          <a:gd name="connsiteX10" fmla="*/ 432604 w 1252546"/>
                          <a:gd name="connsiteY10" fmla="*/ 0 h 2567240"/>
                          <a:gd name="connsiteX0" fmla="*/ 432604 w 1252546"/>
                          <a:gd name="connsiteY0" fmla="*/ 0 h 2567240"/>
                          <a:gd name="connsiteX1" fmla="*/ 819942 w 1252546"/>
                          <a:gd name="connsiteY1" fmla="*/ 0 h 2567240"/>
                          <a:gd name="connsiteX2" fmla="*/ 1252546 w 1252546"/>
                          <a:gd name="connsiteY2" fmla="*/ 432604 h 2567240"/>
                          <a:gd name="connsiteX3" fmla="*/ 1252546 w 1252546"/>
                          <a:gd name="connsiteY3" fmla="*/ 1486936 h 2567240"/>
                          <a:gd name="connsiteX4" fmla="*/ 1252546 w 1252546"/>
                          <a:gd name="connsiteY4" fmla="*/ 2406100 h 2567240"/>
                          <a:gd name="connsiteX5" fmla="*/ 1091406 w 1252546"/>
                          <a:gd name="connsiteY5" fmla="*/ 2567240 h 2567240"/>
                          <a:gd name="connsiteX6" fmla="*/ 161140 w 1252546"/>
                          <a:gd name="connsiteY6" fmla="*/ 2567240 h 2567240"/>
                          <a:gd name="connsiteX7" fmla="*/ 0 w 1252546"/>
                          <a:gd name="connsiteY7" fmla="*/ 2406100 h 2567240"/>
                          <a:gd name="connsiteX8" fmla="*/ 0 w 1252546"/>
                          <a:gd name="connsiteY8" fmla="*/ 432604 h 2567240"/>
                          <a:gd name="connsiteX9" fmla="*/ 432604 w 1252546"/>
                          <a:gd name="connsiteY9" fmla="*/ 0 h 2567240"/>
                          <a:gd name="connsiteX0" fmla="*/ 432604 w 1252546"/>
                          <a:gd name="connsiteY0" fmla="*/ 0 h 2567240"/>
                          <a:gd name="connsiteX1" fmla="*/ 819942 w 1252546"/>
                          <a:gd name="connsiteY1" fmla="*/ 0 h 2567240"/>
                          <a:gd name="connsiteX2" fmla="*/ 1252546 w 1252546"/>
                          <a:gd name="connsiteY2" fmla="*/ 432604 h 2567240"/>
                          <a:gd name="connsiteX3" fmla="*/ 1252546 w 1252546"/>
                          <a:gd name="connsiteY3" fmla="*/ 2406100 h 2567240"/>
                          <a:gd name="connsiteX4" fmla="*/ 1091406 w 1252546"/>
                          <a:gd name="connsiteY4" fmla="*/ 2567240 h 2567240"/>
                          <a:gd name="connsiteX5" fmla="*/ 161140 w 1252546"/>
                          <a:gd name="connsiteY5" fmla="*/ 2567240 h 2567240"/>
                          <a:gd name="connsiteX6" fmla="*/ 0 w 1252546"/>
                          <a:gd name="connsiteY6" fmla="*/ 2406100 h 2567240"/>
                          <a:gd name="connsiteX7" fmla="*/ 0 w 1252546"/>
                          <a:gd name="connsiteY7" fmla="*/ 432604 h 2567240"/>
                          <a:gd name="connsiteX8" fmla="*/ 432604 w 1252546"/>
                          <a:gd name="connsiteY8" fmla="*/ 0 h 256724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1252546" h="2567240">
                            <a:moveTo>
                              <a:pt x="432604" y="0"/>
                            </a:moveTo>
                            <a:lnTo>
                              <a:pt x="819942" y="0"/>
                            </a:lnTo>
                            <a:cubicBezTo>
                              <a:pt x="1058863" y="0"/>
                              <a:pt x="1252546" y="193683"/>
                              <a:pt x="1252546" y="432604"/>
                            </a:cubicBezTo>
                            <a:lnTo>
                              <a:pt x="1252546" y="2406100"/>
                            </a:lnTo>
                            <a:cubicBezTo>
                              <a:pt x="1252546" y="2495095"/>
                              <a:pt x="1180401" y="2567240"/>
                              <a:pt x="1091406" y="2567240"/>
                            </a:cubicBezTo>
                            <a:lnTo>
                              <a:pt x="161140" y="2567240"/>
                            </a:lnTo>
                            <a:cubicBezTo>
                              <a:pt x="72145" y="2567240"/>
                              <a:pt x="0" y="2495095"/>
                              <a:pt x="0" y="2406100"/>
                            </a:cubicBezTo>
                            <a:lnTo>
                              <a:pt x="0" y="432604"/>
                            </a:lnTo>
                            <a:cubicBezTo>
                              <a:pt x="0" y="193683"/>
                              <a:pt x="193683" y="0"/>
                              <a:pt x="432604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645" name="フリーフォーム: 図形 644">
                        <a:extLst>
                          <a:ext uri="{FF2B5EF4-FFF2-40B4-BE49-F238E27FC236}">
                            <a16:creationId xmlns:a16="http://schemas.microsoft.com/office/drawing/2014/main" id="{52DE8066-A018-4F20-919A-439497514C3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7328590" y="3985642"/>
                        <a:ext cx="1067704" cy="621653"/>
                      </a:xfrm>
                      <a:custGeom>
                        <a:avLst/>
                        <a:gdLst>
                          <a:gd name="connsiteX0" fmla="*/ 103726 w 1136965"/>
                          <a:gd name="connsiteY0" fmla="*/ 0 h 621653"/>
                          <a:gd name="connsiteX1" fmla="*/ 277378 w 1136965"/>
                          <a:gd name="connsiteY1" fmla="*/ 9864 h 621653"/>
                          <a:gd name="connsiteX2" fmla="*/ 589082 w 1136965"/>
                          <a:gd name="connsiteY2" fmla="*/ 15677 h 621653"/>
                          <a:gd name="connsiteX3" fmla="*/ 900787 w 1136965"/>
                          <a:gd name="connsiteY3" fmla="*/ 9864 h 621653"/>
                          <a:gd name="connsiteX4" fmla="*/ 1032022 w 1136965"/>
                          <a:gd name="connsiteY4" fmla="*/ 2409 h 621653"/>
                          <a:gd name="connsiteX5" fmla="*/ 1136965 w 1136965"/>
                          <a:gd name="connsiteY5" fmla="*/ 569166 h 621653"/>
                          <a:gd name="connsiteX6" fmla="*/ 1078053 w 1136965"/>
                          <a:gd name="connsiteY6" fmla="*/ 582007 h 621653"/>
                          <a:gd name="connsiteX7" fmla="*/ 589082 w 1136965"/>
                          <a:gd name="connsiteY7" fmla="*/ 621653 h 621653"/>
                          <a:gd name="connsiteX8" fmla="*/ 100111 w 1136965"/>
                          <a:gd name="connsiteY8" fmla="*/ 582007 h 621653"/>
                          <a:gd name="connsiteX9" fmla="*/ 0 w 1136965"/>
                          <a:gd name="connsiteY9" fmla="*/ 560185 h 6216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1136965" h="621653">
                            <a:moveTo>
                              <a:pt x="103726" y="0"/>
                            </a:moveTo>
                            <a:lnTo>
                              <a:pt x="277378" y="9864"/>
                            </a:lnTo>
                            <a:cubicBezTo>
                              <a:pt x="379013" y="13692"/>
                              <a:pt x="483107" y="15677"/>
                              <a:pt x="589082" y="15677"/>
                            </a:cubicBezTo>
                            <a:cubicBezTo>
                              <a:pt x="695058" y="15677"/>
                              <a:pt x="799152" y="13692"/>
                              <a:pt x="900787" y="9864"/>
                            </a:cubicBezTo>
                            <a:lnTo>
                              <a:pt x="1032022" y="2409"/>
                            </a:lnTo>
                            <a:lnTo>
                              <a:pt x="1136965" y="569166"/>
                            </a:lnTo>
                            <a:lnTo>
                              <a:pt x="1078053" y="582007"/>
                            </a:lnTo>
                            <a:cubicBezTo>
                              <a:pt x="927763" y="607536"/>
                              <a:pt x="762528" y="621653"/>
                              <a:pt x="589082" y="621653"/>
                            </a:cubicBezTo>
                            <a:cubicBezTo>
                              <a:pt x="415637" y="621653"/>
                              <a:pt x="250401" y="607536"/>
                              <a:pt x="100111" y="582007"/>
                            </a:cubicBezTo>
                            <a:lnTo>
                              <a:pt x="0" y="560185"/>
                            </a:lnTo>
                            <a:close/>
                          </a:path>
                        </a:pathLst>
                      </a:cu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646" name="フリーフォーム: 図形 645">
                        <a:extLst>
                          <a:ext uri="{FF2B5EF4-FFF2-40B4-BE49-F238E27FC236}">
                            <a16:creationId xmlns:a16="http://schemas.microsoft.com/office/drawing/2014/main" id="{BF63CE33-0DB0-48B9-9F5E-4145B2EF2CD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5400000">
                        <a:off x="7009892" y="4051537"/>
                        <a:ext cx="633345" cy="58038"/>
                      </a:xfrm>
                      <a:custGeom>
                        <a:avLst/>
                        <a:gdLst>
                          <a:gd name="connsiteX0" fmla="*/ 0 w 633345"/>
                          <a:gd name="connsiteY0" fmla="*/ 0 h 58038"/>
                          <a:gd name="connsiteX1" fmla="*/ 357436 w 633345"/>
                          <a:gd name="connsiteY1" fmla="*/ 0 h 58038"/>
                          <a:gd name="connsiteX2" fmla="*/ 633345 w 633345"/>
                          <a:gd name="connsiteY2" fmla="*/ 58038 h 58038"/>
                          <a:gd name="connsiteX3" fmla="*/ 22852 w 633345"/>
                          <a:gd name="connsiteY3" fmla="*/ 58038 h 580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633345" h="58038">
                            <a:moveTo>
                              <a:pt x="0" y="0"/>
                            </a:moveTo>
                            <a:lnTo>
                              <a:pt x="357436" y="0"/>
                            </a:lnTo>
                            <a:lnTo>
                              <a:pt x="633345" y="58038"/>
                            </a:lnTo>
                            <a:lnTo>
                              <a:pt x="22852" y="58038"/>
                            </a:lnTo>
                            <a:close/>
                          </a:path>
                        </a:pathLst>
                      </a:cu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647" name="フリーフォーム: 図形 646">
                        <a:extLst>
                          <a:ext uri="{FF2B5EF4-FFF2-40B4-BE49-F238E27FC236}">
                            <a16:creationId xmlns:a16="http://schemas.microsoft.com/office/drawing/2014/main" id="{C2DF6D6E-B227-421F-9E26-9982D72D6D6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flipV="1">
                        <a:off x="7315831" y="2833345"/>
                        <a:ext cx="1093222" cy="483622"/>
                      </a:xfrm>
                      <a:custGeom>
                        <a:avLst/>
                        <a:gdLst>
                          <a:gd name="connsiteX0" fmla="*/ 553938 w 1093222"/>
                          <a:gd name="connsiteY0" fmla="*/ 483622 h 483622"/>
                          <a:gd name="connsiteX1" fmla="*/ 1004995 w 1093222"/>
                          <a:gd name="connsiteY1" fmla="*/ 413861 h 483622"/>
                          <a:gd name="connsiteX2" fmla="*/ 1093222 w 1093222"/>
                          <a:gd name="connsiteY2" fmla="*/ 377004 h 483622"/>
                          <a:gd name="connsiteX3" fmla="*/ 999542 w 1093222"/>
                          <a:gd name="connsiteY3" fmla="*/ 2281 h 483622"/>
                          <a:gd name="connsiteX4" fmla="*/ 881644 w 1093222"/>
                          <a:gd name="connsiteY4" fmla="*/ 19499 h 483622"/>
                          <a:gd name="connsiteX5" fmla="*/ 553938 w 1093222"/>
                          <a:gd name="connsiteY5" fmla="*/ 37863 h 483622"/>
                          <a:gd name="connsiteX6" fmla="*/ 226232 w 1093222"/>
                          <a:gd name="connsiteY6" fmla="*/ 19499 h 483622"/>
                          <a:gd name="connsiteX7" fmla="*/ 92720 w 1093222"/>
                          <a:gd name="connsiteY7" fmla="*/ 0 h 483622"/>
                          <a:gd name="connsiteX8" fmla="*/ 0 w 1093222"/>
                          <a:gd name="connsiteY8" fmla="*/ 370882 h 483622"/>
                          <a:gd name="connsiteX9" fmla="*/ 102881 w 1093222"/>
                          <a:gd name="connsiteY9" fmla="*/ 413861 h 483622"/>
                          <a:gd name="connsiteX10" fmla="*/ 553938 w 1093222"/>
                          <a:gd name="connsiteY10" fmla="*/ 483622 h 48362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1093222" h="483622">
                            <a:moveTo>
                              <a:pt x="553938" y="483622"/>
                            </a:moveTo>
                            <a:cubicBezTo>
                              <a:pt x="721020" y="483622"/>
                              <a:pt x="876238" y="457905"/>
                              <a:pt x="1004995" y="413861"/>
                            </a:cubicBezTo>
                            <a:lnTo>
                              <a:pt x="1093222" y="377004"/>
                            </a:lnTo>
                            <a:lnTo>
                              <a:pt x="999542" y="2281"/>
                            </a:lnTo>
                            <a:lnTo>
                              <a:pt x="881644" y="19499"/>
                            </a:lnTo>
                            <a:cubicBezTo>
                              <a:pt x="778122" y="31434"/>
                              <a:pt x="668056" y="37863"/>
                              <a:pt x="553938" y="37863"/>
                            </a:cubicBezTo>
                            <a:cubicBezTo>
                              <a:pt x="439821" y="37863"/>
                              <a:pt x="329755" y="31434"/>
                              <a:pt x="226232" y="19499"/>
                            </a:cubicBezTo>
                            <a:lnTo>
                              <a:pt x="92720" y="0"/>
                            </a:lnTo>
                            <a:lnTo>
                              <a:pt x="0" y="370882"/>
                            </a:lnTo>
                            <a:lnTo>
                              <a:pt x="102881" y="413861"/>
                            </a:lnTo>
                            <a:cubicBezTo>
                              <a:pt x="231638" y="457905"/>
                              <a:pt x="386857" y="483622"/>
                              <a:pt x="553938" y="483622"/>
                            </a:cubicBezTo>
                            <a:close/>
                          </a:path>
                        </a:pathLst>
                      </a:cu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648" name="フリーフォーム: 図形 647">
                        <a:extLst>
                          <a:ext uri="{FF2B5EF4-FFF2-40B4-BE49-F238E27FC236}">
                            <a16:creationId xmlns:a16="http://schemas.microsoft.com/office/drawing/2014/main" id="{7AEAB46A-E62D-491E-9CF7-BCC46340F80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5400000">
                        <a:off x="7038040" y="3367931"/>
                        <a:ext cx="577049" cy="58038"/>
                      </a:xfrm>
                      <a:custGeom>
                        <a:avLst/>
                        <a:gdLst>
                          <a:gd name="connsiteX0" fmla="*/ 0 w 577049"/>
                          <a:gd name="connsiteY0" fmla="*/ 58038 h 58038"/>
                          <a:gd name="connsiteX1" fmla="*/ 275909 w 577049"/>
                          <a:gd name="connsiteY1" fmla="*/ 0 h 58038"/>
                          <a:gd name="connsiteX2" fmla="*/ 554198 w 577049"/>
                          <a:gd name="connsiteY2" fmla="*/ 0 h 58038"/>
                          <a:gd name="connsiteX3" fmla="*/ 577049 w 577049"/>
                          <a:gd name="connsiteY3" fmla="*/ 58038 h 580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577049" h="58038">
                            <a:moveTo>
                              <a:pt x="0" y="58038"/>
                            </a:moveTo>
                            <a:lnTo>
                              <a:pt x="275909" y="0"/>
                            </a:lnTo>
                            <a:lnTo>
                              <a:pt x="554198" y="0"/>
                            </a:lnTo>
                            <a:lnTo>
                              <a:pt x="577049" y="58038"/>
                            </a:lnTo>
                            <a:close/>
                          </a:path>
                        </a:pathLst>
                      </a:cu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 dirty="0"/>
                      </a:p>
                    </p:txBody>
                  </p:sp>
                  <p:sp>
                    <p:nvSpPr>
                      <p:cNvPr id="649" name="フリーフォーム: 図形 648">
                        <a:extLst>
                          <a:ext uri="{FF2B5EF4-FFF2-40B4-BE49-F238E27FC236}">
                            <a16:creationId xmlns:a16="http://schemas.microsoft.com/office/drawing/2014/main" id="{F33CACB0-D4E1-43FC-B1B7-7F5DE0A5755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6200000" flipH="1">
                        <a:off x="8086217" y="4051538"/>
                        <a:ext cx="633345" cy="58038"/>
                      </a:xfrm>
                      <a:custGeom>
                        <a:avLst/>
                        <a:gdLst>
                          <a:gd name="connsiteX0" fmla="*/ 0 w 633345"/>
                          <a:gd name="connsiteY0" fmla="*/ 0 h 58038"/>
                          <a:gd name="connsiteX1" fmla="*/ 357436 w 633345"/>
                          <a:gd name="connsiteY1" fmla="*/ 0 h 58038"/>
                          <a:gd name="connsiteX2" fmla="*/ 633345 w 633345"/>
                          <a:gd name="connsiteY2" fmla="*/ 58038 h 58038"/>
                          <a:gd name="connsiteX3" fmla="*/ 22852 w 633345"/>
                          <a:gd name="connsiteY3" fmla="*/ 58038 h 580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633345" h="58038">
                            <a:moveTo>
                              <a:pt x="0" y="0"/>
                            </a:moveTo>
                            <a:lnTo>
                              <a:pt x="357436" y="0"/>
                            </a:lnTo>
                            <a:lnTo>
                              <a:pt x="633345" y="58038"/>
                            </a:lnTo>
                            <a:lnTo>
                              <a:pt x="22852" y="58038"/>
                            </a:lnTo>
                            <a:close/>
                          </a:path>
                        </a:pathLst>
                      </a:cu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650" name="フリーフォーム: 図形 649">
                        <a:extLst>
                          <a:ext uri="{FF2B5EF4-FFF2-40B4-BE49-F238E27FC236}">
                            <a16:creationId xmlns:a16="http://schemas.microsoft.com/office/drawing/2014/main" id="{2801A178-6EF3-48FF-9DFC-8F084C3FBC4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6200000" flipH="1">
                        <a:off x="8114365" y="3367932"/>
                        <a:ext cx="577049" cy="58038"/>
                      </a:xfrm>
                      <a:custGeom>
                        <a:avLst/>
                        <a:gdLst>
                          <a:gd name="connsiteX0" fmla="*/ 0 w 577049"/>
                          <a:gd name="connsiteY0" fmla="*/ 58038 h 58038"/>
                          <a:gd name="connsiteX1" fmla="*/ 275909 w 577049"/>
                          <a:gd name="connsiteY1" fmla="*/ 0 h 58038"/>
                          <a:gd name="connsiteX2" fmla="*/ 554198 w 577049"/>
                          <a:gd name="connsiteY2" fmla="*/ 0 h 58038"/>
                          <a:gd name="connsiteX3" fmla="*/ 577049 w 577049"/>
                          <a:gd name="connsiteY3" fmla="*/ 58038 h 580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577049" h="58038">
                            <a:moveTo>
                              <a:pt x="0" y="58038"/>
                            </a:moveTo>
                            <a:lnTo>
                              <a:pt x="275909" y="0"/>
                            </a:lnTo>
                            <a:lnTo>
                              <a:pt x="554198" y="0"/>
                            </a:lnTo>
                            <a:lnTo>
                              <a:pt x="577049" y="58038"/>
                            </a:lnTo>
                            <a:close/>
                          </a:path>
                        </a:pathLst>
                      </a:cu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sp>
                  <p:nvSpPr>
                    <p:cNvPr id="640" name="四角形: 上の 2 つの角を丸める 639">
                      <a:extLst>
                        <a:ext uri="{FF2B5EF4-FFF2-40B4-BE49-F238E27FC236}">
                          <a16:creationId xmlns:a16="http://schemas.microsoft.com/office/drawing/2014/main" id="{5B0B0AB4-58F8-4833-B7EB-56A2CF67D9C3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73730" y="1394819"/>
                      <a:ext cx="103155" cy="50341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41" name="四角形: 上の 2 つの角を丸める 640">
                      <a:extLst>
                        <a:ext uri="{FF2B5EF4-FFF2-40B4-BE49-F238E27FC236}">
                          <a16:creationId xmlns:a16="http://schemas.microsoft.com/office/drawing/2014/main" id="{4B80041E-5382-4F7F-9D5F-9AFA2AB8366C}"/>
                        </a:ext>
                      </a:extLst>
                    </p:cNvPr>
                    <p:cNvSpPr/>
                    <p:nvPr/>
                  </p:nvSpPr>
                  <p:spPr bwMode="auto">
                    <a:xfrm rot="900000" flipH="1">
                      <a:off x="3400839" y="1394819"/>
                      <a:ext cx="103155" cy="50341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630" name="グループ化 629">
                    <a:extLst>
                      <a:ext uri="{FF2B5EF4-FFF2-40B4-BE49-F238E27FC236}">
                        <a16:creationId xmlns:a16="http://schemas.microsoft.com/office/drawing/2014/main" id="{59BC0CEA-9EEB-4028-91ED-95BBF06DB54E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2449686" y="1221344"/>
                    <a:ext cx="198205" cy="93550"/>
                    <a:chOff x="3027387" y="1404395"/>
                    <a:chExt cx="430187" cy="203044"/>
                  </a:xfrm>
                </p:grpSpPr>
                <p:grpSp>
                  <p:nvGrpSpPr>
                    <p:cNvPr id="631" name="グループ化 630">
                      <a:extLst>
                        <a:ext uri="{FF2B5EF4-FFF2-40B4-BE49-F238E27FC236}">
                          <a16:creationId xmlns:a16="http://schemas.microsoft.com/office/drawing/2014/main" id="{4399512A-C964-41DF-8139-222FE9B497AD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3027387" y="1404395"/>
                      <a:ext cx="203044" cy="203044"/>
                      <a:chOff x="2891275" y="1404395"/>
                      <a:chExt cx="203044" cy="203044"/>
                    </a:xfrm>
                  </p:grpSpPr>
                  <p:sp>
                    <p:nvSpPr>
                      <p:cNvPr id="636" name="楕円 635">
                        <a:extLst>
                          <a:ext uri="{FF2B5EF4-FFF2-40B4-BE49-F238E27FC236}">
                            <a16:creationId xmlns:a16="http://schemas.microsoft.com/office/drawing/2014/main" id="{B9A8387A-C9FF-40A0-B1CC-5999541C240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892966" y="1406081"/>
                        <a:ext cx="199665" cy="199665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37" name="楕円 636">
                        <a:extLst>
                          <a:ext uri="{FF2B5EF4-FFF2-40B4-BE49-F238E27FC236}">
                            <a16:creationId xmlns:a16="http://schemas.microsoft.com/office/drawing/2014/main" id="{A9B6EC80-8BBF-47D5-87BB-E59186C2F55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926992" y="1440113"/>
                        <a:ext cx="131607" cy="131609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635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38" name="弦 637">
                        <a:extLst>
                          <a:ext uri="{FF2B5EF4-FFF2-40B4-BE49-F238E27FC236}">
                            <a16:creationId xmlns:a16="http://schemas.microsoft.com/office/drawing/2014/main" id="{83E63F51-CDB0-4D25-A9C2-24229F8F340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891275" y="1404395"/>
                        <a:ext cx="203044" cy="203044"/>
                      </a:xfrm>
                      <a:prstGeom prst="chord">
                        <a:avLst>
                          <a:gd name="adj1" fmla="val 9721091"/>
                          <a:gd name="adj2" fmla="val 19574514"/>
                        </a:avLst>
                      </a:prstGeom>
                      <a:solidFill>
                        <a:srgbClr val="C00000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632" name="グループ化 631">
                      <a:extLst>
                        <a:ext uri="{FF2B5EF4-FFF2-40B4-BE49-F238E27FC236}">
                          <a16:creationId xmlns:a16="http://schemas.microsoft.com/office/drawing/2014/main" id="{375C5D01-B448-469C-A9BF-298D624CEE1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254530" y="1404395"/>
                      <a:ext cx="203044" cy="203044"/>
                      <a:chOff x="2933062" y="1404395"/>
                      <a:chExt cx="203044" cy="203044"/>
                    </a:xfrm>
                  </p:grpSpPr>
                  <p:sp>
                    <p:nvSpPr>
                      <p:cNvPr id="633" name="楕円 632">
                        <a:extLst>
                          <a:ext uri="{FF2B5EF4-FFF2-40B4-BE49-F238E27FC236}">
                            <a16:creationId xmlns:a16="http://schemas.microsoft.com/office/drawing/2014/main" id="{357D52FA-0D5C-4FC8-B827-9F8F82BA5F0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934752" y="1406085"/>
                        <a:ext cx="199664" cy="199664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34" name="楕円 633">
                        <a:extLst>
                          <a:ext uri="{FF2B5EF4-FFF2-40B4-BE49-F238E27FC236}">
                            <a16:creationId xmlns:a16="http://schemas.microsoft.com/office/drawing/2014/main" id="{3B1A3797-BFDC-4C37-A4FD-06CFE4EAE86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968780" y="1440113"/>
                        <a:ext cx="131608" cy="131608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635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35" name="弦 634">
                        <a:extLst>
                          <a:ext uri="{FF2B5EF4-FFF2-40B4-BE49-F238E27FC236}">
                            <a16:creationId xmlns:a16="http://schemas.microsoft.com/office/drawing/2014/main" id="{5FB36429-22AD-4F03-A4F3-4B6D34BB39E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933062" y="1404395"/>
                        <a:ext cx="203044" cy="203044"/>
                      </a:xfrm>
                      <a:prstGeom prst="chord">
                        <a:avLst>
                          <a:gd name="adj1" fmla="val 9721091"/>
                          <a:gd name="adj2" fmla="val 19574514"/>
                        </a:avLst>
                      </a:prstGeom>
                      <a:solidFill>
                        <a:srgbClr val="C00000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</p:grpSp>
            <p:grpSp>
              <p:nvGrpSpPr>
                <p:cNvPr id="612" name="グループ化 611">
                  <a:extLst>
                    <a:ext uri="{FF2B5EF4-FFF2-40B4-BE49-F238E27FC236}">
                      <a16:creationId xmlns:a16="http://schemas.microsoft.com/office/drawing/2014/main" id="{CB2C013A-6003-44F5-BE0E-2592B0261B5B}"/>
                    </a:ext>
                  </a:extLst>
                </p:cNvPr>
                <p:cNvGrpSpPr/>
                <p:nvPr/>
              </p:nvGrpSpPr>
              <p:grpSpPr>
                <a:xfrm>
                  <a:off x="8730179" y="3570073"/>
                  <a:ext cx="534140" cy="303153"/>
                  <a:chOff x="4259985" y="3151684"/>
                  <a:chExt cx="527750" cy="299526"/>
                </a:xfrm>
              </p:grpSpPr>
              <p:grpSp>
                <p:nvGrpSpPr>
                  <p:cNvPr id="613" name="グループ化 612">
                    <a:extLst>
                      <a:ext uri="{FF2B5EF4-FFF2-40B4-BE49-F238E27FC236}">
                        <a16:creationId xmlns:a16="http://schemas.microsoft.com/office/drawing/2014/main" id="{FB0AE7D4-7186-4F43-8DDF-9938C76F5BEE}"/>
                      </a:ext>
                    </a:extLst>
                  </p:cNvPr>
                  <p:cNvGrpSpPr/>
                  <p:nvPr/>
                </p:nvGrpSpPr>
                <p:grpSpPr>
                  <a:xfrm rot="16200000">
                    <a:off x="4374097" y="3037572"/>
                    <a:ext cx="299526" cy="527750"/>
                    <a:chOff x="505786" y="1284453"/>
                    <a:chExt cx="1091309" cy="1922832"/>
                  </a:xfrm>
                </p:grpSpPr>
                <p:sp>
                  <p:nvSpPr>
                    <p:cNvPr id="623" name="四角形: 角を丸くする 622">
                      <a:extLst>
                        <a:ext uri="{FF2B5EF4-FFF2-40B4-BE49-F238E27FC236}">
                          <a16:creationId xmlns:a16="http://schemas.microsoft.com/office/drawing/2014/main" id="{ADE18230-E99F-4054-A3D5-72E0152FBCA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67138" y="1284453"/>
                      <a:ext cx="968604" cy="1922832"/>
                    </a:xfrm>
                    <a:prstGeom prst="roundRect">
                      <a:avLst>
                        <a:gd name="adj" fmla="val 12145"/>
                      </a:avLst>
                    </a:prstGeom>
                    <a:solidFill>
                      <a:schemeClr val="tx1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4" name="フリーフォーム: 図形 623">
                      <a:extLst>
                        <a:ext uri="{FF2B5EF4-FFF2-40B4-BE49-F238E27FC236}">
                          <a16:creationId xmlns:a16="http://schemas.microsoft.com/office/drawing/2014/main" id="{B6F97B5B-81D4-4CFA-AEA8-31F71D3C88F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2510" y="1317791"/>
                      <a:ext cx="1017861" cy="1844847"/>
                    </a:xfrm>
                    <a:custGeom>
                      <a:avLst/>
                      <a:gdLst>
                        <a:gd name="connsiteX0" fmla="*/ 207304 w 1017861"/>
                        <a:gd name="connsiteY0" fmla="*/ 0 h 1844847"/>
                        <a:gd name="connsiteX1" fmla="*/ 810556 w 1017861"/>
                        <a:gd name="connsiteY1" fmla="*/ 0 h 1844847"/>
                        <a:gd name="connsiteX2" fmla="*/ 813332 w 1017861"/>
                        <a:gd name="connsiteY2" fmla="*/ 13757 h 1844847"/>
                        <a:gd name="connsiteX3" fmla="*/ 934514 w 1017861"/>
                        <a:gd name="connsiteY3" fmla="*/ 83951 h 1844847"/>
                        <a:gd name="connsiteX4" fmla="*/ 990903 w 1017861"/>
                        <a:gd name="connsiteY4" fmla="*/ 94207 h 1844847"/>
                        <a:gd name="connsiteX5" fmla="*/ 1006617 w 1017861"/>
                        <a:gd name="connsiteY5" fmla="*/ 94117 h 1844847"/>
                        <a:gd name="connsiteX6" fmla="*/ 1017861 w 1017861"/>
                        <a:gd name="connsiteY6" fmla="*/ 149809 h 1844847"/>
                        <a:gd name="connsiteX7" fmla="*/ 1017861 w 1017861"/>
                        <a:gd name="connsiteY7" fmla="*/ 1695038 h 1844847"/>
                        <a:gd name="connsiteX8" fmla="*/ 868052 w 1017861"/>
                        <a:gd name="connsiteY8" fmla="*/ 1844847 h 1844847"/>
                        <a:gd name="connsiteX9" fmla="*/ 149809 w 1017861"/>
                        <a:gd name="connsiteY9" fmla="*/ 1844847 h 1844847"/>
                        <a:gd name="connsiteX10" fmla="*/ 0 w 1017861"/>
                        <a:gd name="connsiteY10" fmla="*/ 1695038 h 1844847"/>
                        <a:gd name="connsiteX11" fmla="*/ 0 w 1017861"/>
                        <a:gd name="connsiteY11" fmla="*/ 149809 h 1844847"/>
                        <a:gd name="connsiteX12" fmla="*/ 11244 w 1017861"/>
                        <a:gd name="connsiteY12" fmla="*/ 94117 h 1844847"/>
                        <a:gd name="connsiteX13" fmla="*/ 26958 w 1017861"/>
                        <a:gd name="connsiteY13" fmla="*/ 94207 h 1844847"/>
                        <a:gd name="connsiteX14" fmla="*/ 83348 w 1017861"/>
                        <a:gd name="connsiteY14" fmla="*/ 83951 h 1844847"/>
                        <a:gd name="connsiteX15" fmla="*/ 204528 w 1017861"/>
                        <a:gd name="connsiteY15" fmla="*/ 13757 h 1844847"/>
                        <a:gd name="connsiteX16" fmla="*/ 207304 w 1017861"/>
                        <a:gd name="connsiteY16" fmla="*/ 0 h 184484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1017861" h="1844847">
                          <a:moveTo>
                            <a:pt x="207304" y="0"/>
                          </a:moveTo>
                          <a:lnTo>
                            <a:pt x="810556" y="0"/>
                          </a:lnTo>
                          <a:lnTo>
                            <a:pt x="813332" y="13757"/>
                          </a:lnTo>
                          <a:cubicBezTo>
                            <a:pt x="829309" y="40207"/>
                            <a:pt x="875798" y="68218"/>
                            <a:pt x="934514" y="83951"/>
                          </a:cubicBezTo>
                          <a:cubicBezTo>
                            <a:pt x="954086" y="89195"/>
                            <a:pt x="973163" y="92579"/>
                            <a:pt x="990903" y="94207"/>
                          </a:cubicBezTo>
                          <a:lnTo>
                            <a:pt x="1006617" y="94117"/>
                          </a:lnTo>
                          <a:lnTo>
                            <a:pt x="1017861" y="149809"/>
                          </a:lnTo>
                          <a:lnTo>
                            <a:pt x="1017861" y="1695038"/>
                          </a:lnTo>
                          <a:cubicBezTo>
                            <a:pt x="1017861" y="1777775"/>
                            <a:pt x="950789" y="1844847"/>
                            <a:pt x="868052" y="1844847"/>
                          </a:cubicBezTo>
                          <a:lnTo>
                            <a:pt x="149809" y="1844847"/>
                          </a:lnTo>
                          <a:cubicBezTo>
                            <a:pt x="67072" y="1844847"/>
                            <a:pt x="0" y="1777775"/>
                            <a:pt x="0" y="1695038"/>
                          </a:cubicBezTo>
                          <a:lnTo>
                            <a:pt x="0" y="149809"/>
                          </a:lnTo>
                          <a:lnTo>
                            <a:pt x="11244" y="94117"/>
                          </a:lnTo>
                          <a:lnTo>
                            <a:pt x="26958" y="94207"/>
                          </a:lnTo>
                          <a:cubicBezTo>
                            <a:pt x="44698" y="92579"/>
                            <a:pt x="63776" y="89195"/>
                            <a:pt x="83348" y="83951"/>
                          </a:cubicBezTo>
                          <a:cubicBezTo>
                            <a:pt x="142063" y="68218"/>
                            <a:pt x="188551" y="40207"/>
                            <a:pt x="204528" y="13757"/>
                          </a:cubicBezTo>
                          <a:lnTo>
                            <a:pt x="207304" y="0"/>
                          </a:ln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p:txBody>
                </p:sp>
                <p:sp>
                  <p:nvSpPr>
                    <p:cNvPr id="625" name="フリーフォーム: 図形 624">
                      <a:extLst>
                        <a:ext uri="{FF2B5EF4-FFF2-40B4-BE49-F238E27FC236}">
                          <a16:creationId xmlns:a16="http://schemas.microsoft.com/office/drawing/2014/main" id="{378CEAAF-69AC-49F6-944E-9E3CB6EBD251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386048" y="1922943"/>
                      <a:ext cx="1330784" cy="877405"/>
                    </a:xfrm>
                    <a:custGeom>
                      <a:avLst/>
                      <a:gdLst>
                        <a:gd name="connsiteX0" fmla="*/ 1031101 w 1330784"/>
                        <a:gd name="connsiteY0" fmla="*/ 746106 h 877405"/>
                        <a:gd name="connsiteX1" fmla="*/ 1031101 w 1330784"/>
                        <a:gd name="connsiteY1" fmla="*/ 131631 h 877405"/>
                        <a:gd name="connsiteX2" fmla="*/ 1239940 w 1330784"/>
                        <a:gd name="connsiteY2" fmla="*/ 13884 h 877405"/>
                        <a:gd name="connsiteX3" fmla="*/ 1278494 w 1330784"/>
                        <a:gd name="connsiteY3" fmla="*/ 105165 h 877405"/>
                        <a:gd name="connsiteX4" fmla="*/ 1330784 w 1330784"/>
                        <a:gd name="connsiteY4" fmla="*/ 438007 h 877405"/>
                        <a:gd name="connsiteX5" fmla="*/ 1278494 w 1330784"/>
                        <a:gd name="connsiteY5" fmla="*/ 770849 h 877405"/>
                        <a:gd name="connsiteX6" fmla="*/ 1239352 w 1330784"/>
                        <a:gd name="connsiteY6" fmla="*/ 863522 h 877405"/>
                        <a:gd name="connsiteX7" fmla="*/ 157575 w 1330784"/>
                        <a:gd name="connsiteY7" fmla="*/ 0 h 877405"/>
                        <a:gd name="connsiteX8" fmla="*/ 1147686 w 1330784"/>
                        <a:gd name="connsiteY8" fmla="*/ 0 h 877405"/>
                        <a:gd name="connsiteX9" fmla="*/ 959984 w 1330784"/>
                        <a:gd name="connsiteY9" fmla="*/ 111564 h 877405"/>
                        <a:gd name="connsiteX10" fmla="*/ 345277 w 1330784"/>
                        <a:gd name="connsiteY10" fmla="*/ 111564 h 877405"/>
                        <a:gd name="connsiteX11" fmla="*/ 157574 w 1330784"/>
                        <a:gd name="connsiteY11" fmla="*/ 877405 h 877405"/>
                        <a:gd name="connsiteX12" fmla="*/ 345276 w 1330784"/>
                        <a:gd name="connsiteY12" fmla="*/ 765842 h 877405"/>
                        <a:gd name="connsiteX13" fmla="*/ 959983 w 1330784"/>
                        <a:gd name="connsiteY13" fmla="*/ 765842 h 877405"/>
                        <a:gd name="connsiteX14" fmla="*/ 1147685 w 1330784"/>
                        <a:gd name="connsiteY14" fmla="*/ 877405 h 877405"/>
                        <a:gd name="connsiteX15" fmla="*/ 0 w 1330784"/>
                        <a:gd name="connsiteY15" fmla="*/ 438007 h 877405"/>
                        <a:gd name="connsiteX16" fmla="*/ 52290 w 1330784"/>
                        <a:gd name="connsiteY16" fmla="*/ 105165 h 877405"/>
                        <a:gd name="connsiteX17" fmla="*/ 88741 w 1330784"/>
                        <a:gd name="connsiteY17" fmla="*/ 18865 h 877405"/>
                        <a:gd name="connsiteX18" fmla="*/ 279305 w 1330784"/>
                        <a:gd name="connsiteY18" fmla="*/ 126309 h 877405"/>
                        <a:gd name="connsiteX19" fmla="*/ 279304 w 1330784"/>
                        <a:gd name="connsiteY19" fmla="*/ 751429 h 877405"/>
                        <a:gd name="connsiteX20" fmla="*/ 89328 w 1330784"/>
                        <a:gd name="connsiteY20" fmla="*/ 858542 h 877405"/>
                        <a:gd name="connsiteX21" fmla="*/ 52290 w 1330784"/>
                        <a:gd name="connsiteY21" fmla="*/ 770849 h 877405"/>
                        <a:gd name="connsiteX22" fmla="*/ 0 w 1330784"/>
                        <a:gd name="connsiteY22" fmla="*/ 438007 h 8774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1330784" h="877405">
                          <a:moveTo>
                            <a:pt x="1031101" y="746106"/>
                          </a:moveTo>
                          <a:lnTo>
                            <a:pt x="1031101" y="131631"/>
                          </a:lnTo>
                          <a:lnTo>
                            <a:pt x="1239940" y="13884"/>
                          </a:lnTo>
                          <a:lnTo>
                            <a:pt x="1278494" y="105165"/>
                          </a:lnTo>
                          <a:cubicBezTo>
                            <a:pt x="1312165" y="207467"/>
                            <a:pt x="1330784" y="319943"/>
                            <a:pt x="1330784" y="438007"/>
                          </a:cubicBezTo>
                          <a:cubicBezTo>
                            <a:pt x="1330784" y="556071"/>
                            <a:pt x="1312165" y="668546"/>
                            <a:pt x="1278494" y="770849"/>
                          </a:cubicBezTo>
                          <a:lnTo>
                            <a:pt x="1239352" y="863522"/>
                          </a:lnTo>
                          <a:close/>
                          <a:moveTo>
                            <a:pt x="157575" y="0"/>
                          </a:moveTo>
                          <a:lnTo>
                            <a:pt x="1147686" y="0"/>
                          </a:lnTo>
                          <a:lnTo>
                            <a:pt x="959984" y="111564"/>
                          </a:lnTo>
                          <a:lnTo>
                            <a:pt x="345277" y="111564"/>
                          </a:lnTo>
                          <a:close/>
                          <a:moveTo>
                            <a:pt x="157574" y="877405"/>
                          </a:moveTo>
                          <a:lnTo>
                            <a:pt x="345276" y="765842"/>
                          </a:lnTo>
                          <a:lnTo>
                            <a:pt x="959983" y="765842"/>
                          </a:lnTo>
                          <a:lnTo>
                            <a:pt x="1147685" y="877405"/>
                          </a:lnTo>
                          <a:close/>
                          <a:moveTo>
                            <a:pt x="0" y="438007"/>
                          </a:moveTo>
                          <a:cubicBezTo>
                            <a:pt x="0" y="319943"/>
                            <a:pt x="18619" y="207467"/>
                            <a:pt x="52290" y="105165"/>
                          </a:cubicBezTo>
                          <a:lnTo>
                            <a:pt x="88741" y="18865"/>
                          </a:lnTo>
                          <a:lnTo>
                            <a:pt x="279305" y="126309"/>
                          </a:lnTo>
                          <a:lnTo>
                            <a:pt x="279304" y="751429"/>
                          </a:lnTo>
                          <a:lnTo>
                            <a:pt x="89328" y="858542"/>
                          </a:lnTo>
                          <a:lnTo>
                            <a:pt x="52290" y="770849"/>
                          </a:lnTo>
                          <a:cubicBezTo>
                            <a:pt x="18619" y="668546"/>
                            <a:pt x="0" y="556071"/>
                            <a:pt x="0" y="438007"/>
                          </a:cubicBezTo>
                          <a:close/>
                        </a:path>
                      </a:pathLst>
                    </a:custGeom>
                    <a:solidFill>
                      <a:schemeClr val="bg2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626" name="グループ化 625">
                      <a:extLst>
                        <a:ext uri="{FF2B5EF4-FFF2-40B4-BE49-F238E27FC236}">
                          <a16:creationId xmlns:a16="http://schemas.microsoft.com/office/drawing/2014/main" id="{21C54183-9265-4A68-B8C3-EC92E0634C1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05786" y="1853176"/>
                      <a:ext cx="1091309" cy="69162"/>
                      <a:chOff x="1311089" y="1853176"/>
                      <a:chExt cx="1091309" cy="69162"/>
                    </a:xfrm>
                    <a:solidFill>
                      <a:schemeClr val="tx1"/>
                    </a:solidFill>
                  </p:grpSpPr>
                  <p:sp>
                    <p:nvSpPr>
                      <p:cNvPr id="627" name="四角形: 上の 2 つの角を丸める 626">
                        <a:extLst>
                          <a:ext uri="{FF2B5EF4-FFF2-40B4-BE49-F238E27FC236}">
                            <a16:creationId xmlns:a16="http://schemas.microsoft.com/office/drawing/2014/main" id="{0A6AFA86-1A0A-4B12-9B0E-64DC514F215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1311089" y="1853176"/>
                        <a:ext cx="119756" cy="69162"/>
                      </a:xfrm>
                      <a:prstGeom prst="round2SameRect">
                        <a:avLst>
                          <a:gd name="adj1" fmla="val 50000"/>
                          <a:gd name="adj2" fmla="val 7300"/>
                        </a:avLst>
                      </a:prstGeom>
                      <a:grpFill/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28" name="四角形: 上の 2 つの角を丸める 627">
                        <a:extLst>
                          <a:ext uri="{FF2B5EF4-FFF2-40B4-BE49-F238E27FC236}">
                            <a16:creationId xmlns:a16="http://schemas.microsoft.com/office/drawing/2014/main" id="{34450FF4-DE48-4DEC-9AEA-7E3D717F466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 flipH="1">
                        <a:off x="2282642" y="1853176"/>
                        <a:ext cx="119756" cy="69162"/>
                      </a:xfrm>
                      <a:prstGeom prst="round2SameRect">
                        <a:avLst>
                          <a:gd name="adj1" fmla="val 50000"/>
                          <a:gd name="adj2" fmla="val 7300"/>
                        </a:avLst>
                      </a:prstGeom>
                      <a:grpFill/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614" name="グループ化 613">
                    <a:extLst>
                      <a:ext uri="{FF2B5EF4-FFF2-40B4-BE49-F238E27FC236}">
                        <a16:creationId xmlns:a16="http://schemas.microsoft.com/office/drawing/2014/main" id="{23F83125-2D92-4B32-AE73-ABCA733DB053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276594" y="3239804"/>
                    <a:ext cx="240922" cy="114850"/>
                    <a:chOff x="3254530" y="1404395"/>
                    <a:chExt cx="425918" cy="203044"/>
                  </a:xfrm>
                </p:grpSpPr>
                <p:grpSp>
                  <p:nvGrpSpPr>
                    <p:cNvPr id="615" name="グループ化 614">
                      <a:extLst>
                        <a:ext uri="{FF2B5EF4-FFF2-40B4-BE49-F238E27FC236}">
                          <a16:creationId xmlns:a16="http://schemas.microsoft.com/office/drawing/2014/main" id="{44BF24DE-7760-434C-BBC0-2DAE5F14F6E2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3477404" y="1404395"/>
                      <a:ext cx="203044" cy="203044"/>
                      <a:chOff x="2441258" y="1404395"/>
                      <a:chExt cx="203044" cy="203044"/>
                    </a:xfrm>
                  </p:grpSpPr>
                  <p:sp>
                    <p:nvSpPr>
                      <p:cNvPr id="620" name="楕円 619">
                        <a:extLst>
                          <a:ext uri="{FF2B5EF4-FFF2-40B4-BE49-F238E27FC236}">
                            <a16:creationId xmlns:a16="http://schemas.microsoft.com/office/drawing/2014/main" id="{EE0E7375-56E1-4D63-A253-5A592BD6520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442951" y="1406080"/>
                        <a:ext cx="199665" cy="199665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21" name="楕円 620">
                        <a:extLst>
                          <a:ext uri="{FF2B5EF4-FFF2-40B4-BE49-F238E27FC236}">
                            <a16:creationId xmlns:a16="http://schemas.microsoft.com/office/drawing/2014/main" id="{AB8CFC5C-7925-43CD-AE78-F33B1EB6593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472688" y="1465633"/>
                        <a:ext cx="131607" cy="131607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635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22" name="弦 621">
                        <a:extLst>
                          <a:ext uri="{FF2B5EF4-FFF2-40B4-BE49-F238E27FC236}">
                            <a16:creationId xmlns:a16="http://schemas.microsoft.com/office/drawing/2014/main" id="{5B842BA3-3861-46D6-BF6C-095ECE7026C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441258" y="1404395"/>
                        <a:ext cx="203044" cy="203044"/>
                      </a:xfrm>
                      <a:prstGeom prst="chord">
                        <a:avLst>
                          <a:gd name="adj1" fmla="val 9721091"/>
                          <a:gd name="adj2" fmla="val 19574514"/>
                        </a:avLst>
                      </a:prstGeom>
                      <a:solidFill>
                        <a:srgbClr val="0070C0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616" name="グループ化 615">
                      <a:extLst>
                        <a:ext uri="{FF2B5EF4-FFF2-40B4-BE49-F238E27FC236}">
                          <a16:creationId xmlns:a16="http://schemas.microsoft.com/office/drawing/2014/main" id="{3EA6050E-7B49-46B0-A255-924420EB1AD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254530" y="1404395"/>
                      <a:ext cx="203044" cy="203044"/>
                      <a:chOff x="2933062" y="1404395"/>
                      <a:chExt cx="203044" cy="203044"/>
                    </a:xfrm>
                  </p:grpSpPr>
                  <p:sp>
                    <p:nvSpPr>
                      <p:cNvPr id="617" name="楕円 616">
                        <a:extLst>
                          <a:ext uri="{FF2B5EF4-FFF2-40B4-BE49-F238E27FC236}">
                            <a16:creationId xmlns:a16="http://schemas.microsoft.com/office/drawing/2014/main" id="{8AD4E0BF-D243-4A7E-91E6-F7C0BC00545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934752" y="1406085"/>
                        <a:ext cx="199664" cy="199664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18" name="楕円 617">
                        <a:extLst>
                          <a:ext uri="{FF2B5EF4-FFF2-40B4-BE49-F238E27FC236}">
                            <a16:creationId xmlns:a16="http://schemas.microsoft.com/office/drawing/2014/main" id="{FFBAA3D7-D474-481C-BDE9-186EED9F632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973067" y="1465631"/>
                        <a:ext cx="131608" cy="131607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635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19" name="弦 618">
                        <a:extLst>
                          <a:ext uri="{FF2B5EF4-FFF2-40B4-BE49-F238E27FC236}">
                            <a16:creationId xmlns:a16="http://schemas.microsoft.com/office/drawing/2014/main" id="{93E6A4F2-BF84-439E-A729-EE95479A740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933062" y="1404395"/>
                        <a:ext cx="203044" cy="203044"/>
                      </a:xfrm>
                      <a:prstGeom prst="chord">
                        <a:avLst>
                          <a:gd name="adj1" fmla="val 9721091"/>
                          <a:gd name="adj2" fmla="val 19574514"/>
                        </a:avLst>
                      </a:prstGeom>
                      <a:solidFill>
                        <a:srgbClr val="0070C0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</p:grpSp>
          </p:grpSp>
          <p:grpSp>
            <p:nvGrpSpPr>
              <p:cNvPr id="410" name="グループ化 409">
                <a:extLst>
                  <a:ext uri="{FF2B5EF4-FFF2-40B4-BE49-F238E27FC236}">
                    <a16:creationId xmlns:a16="http://schemas.microsoft.com/office/drawing/2014/main" id="{066D4945-676D-4D12-933F-0DDEF3BF300A}"/>
                  </a:ext>
                </a:extLst>
              </p:cNvPr>
              <p:cNvGrpSpPr/>
              <p:nvPr/>
            </p:nvGrpSpPr>
            <p:grpSpPr>
              <a:xfrm>
                <a:off x="3531912" y="3130271"/>
                <a:ext cx="1156184" cy="819428"/>
                <a:chOff x="4168008" y="2826290"/>
                <a:chExt cx="1585092" cy="1123410"/>
              </a:xfrm>
            </p:grpSpPr>
            <p:sp>
              <p:nvSpPr>
                <p:cNvPr id="558" name="正方形/長方形 557">
                  <a:extLst>
                    <a:ext uri="{FF2B5EF4-FFF2-40B4-BE49-F238E27FC236}">
                      <a16:creationId xmlns:a16="http://schemas.microsoft.com/office/drawing/2014/main" id="{A8F298C5-957B-4F2B-B759-EF114A95CC00}"/>
                    </a:ext>
                  </a:extLst>
                </p:cNvPr>
                <p:cNvSpPr/>
                <p:nvPr/>
              </p:nvSpPr>
              <p:spPr bwMode="auto">
                <a:xfrm>
                  <a:off x="4168008" y="2826290"/>
                  <a:ext cx="1584334" cy="112341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59" name="グループ化 558">
                  <a:extLst>
                    <a:ext uri="{FF2B5EF4-FFF2-40B4-BE49-F238E27FC236}">
                      <a16:creationId xmlns:a16="http://schemas.microsoft.com/office/drawing/2014/main" id="{AAAEC343-160A-4B15-AB5D-B3A0687F4B7D}"/>
                    </a:ext>
                  </a:extLst>
                </p:cNvPr>
                <p:cNvGrpSpPr/>
                <p:nvPr/>
              </p:nvGrpSpPr>
              <p:grpSpPr>
                <a:xfrm rot="1163606">
                  <a:off x="5106982" y="3523190"/>
                  <a:ext cx="586241" cy="258860"/>
                  <a:chOff x="4740734" y="98630"/>
                  <a:chExt cx="437672" cy="1230536"/>
                </a:xfrm>
              </p:grpSpPr>
              <p:sp>
                <p:nvSpPr>
                  <p:cNvPr id="601" name="正方形/長方形 600">
                    <a:extLst>
                      <a:ext uri="{FF2B5EF4-FFF2-40B4-BE49-F238E27FC236}">
                        <a16:creationId xmlns:a16="http://schemas.microsoft.com/office/drawing/2014/main" id="{616CF2E7-5972-480F-9B0E-0556D26DCE2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40734" y="98630"/>
                    <a:ext cx="437672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02" name="正方形/長方形 601">
                    <a:extLst>
                      <a:ext uri="{FF2B5EF4-FFF2-40B4-BE49-F238E27FC236}">
                        <a16:creationId xmlns:a16="http://schemas.microsoft.com/office/drawing/2014/main" id="{6E2DCE2B-2A20-420B-8451-001A181222E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40734" y="1283447"/>
                    <a:ext cx="437672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60" name="グループ化 559">
                  <a:extLst>
                    <a:ext uri="{FF2B5EF4-FFF2-40B4-BE49-F238E27FC236}">
                      <a16:creationId xmlns:a16="http://schemas.microsoft.com/office/drawing/2014/main" id="{66A1E331-893F-4BBF-8D35-D9678BC4FB6B}"/>
                    </a:ext>
                  </a:extLst>
                </p:cNvPr>
                <p:cNvGrpSpPr/>
                <p:nvPr/>
              </p:nvGrpSpPr>
              <p:grpSpPr>
                <a:xfrm>
                  <a:off x="4655884" y="3388002"/>
                  <a:ext cx="627610" cy="368748"/>
                  <a:chOff x="2428604" y="1144848"/>
                  <a:chExt cx="414800" cy="243713"/>
                </a:xfrm>
              </p:grpSpPr>
              <p:grpSp>
                <p:nvGrpSpPr>
                  <p:cNvPr id="579" name="グループ化 578">
                    <a:extLst>
                      <a:ext uri="{FF2B5EF4-FFF2-40B4-BE49-F238E27FC236}">
                        <a16:creationId xmlns:a16="http://schemas.microsoft.com/office/drawing/2014/main" id="{70B217EA-80A9-4287-997F-EB8CA39B53C8}"/>
                      </a:ext>
                    </a:extLst>
                  </p:cNvPr>
                  <p:cNvGrpSpPr/>
                  <p:nvPr/>
                </p:nvGrpSpPr>
                <p:grpSpPr>
                  <a:xfrm rot="16200000">
                    <a:off x="2514147" y="1059305"/>
                    <a:ext cx="243713" cy="414800"/>
                    <a:chOff x="2673730" y="851790"/>
                    <a:chExt cx="830264" cy="1575153"/>
                  </a:xfrm>
                </p:grpSpPr>
                <p:grpSp>
                  <p:nvGrpSpPr>
                    <p:cNvPr id="589" name="グループ化 588">
                      <a:extLst>
                        <a:ext uri="{FF2B5EF4-FFF2-40B4-BE49-F238E27FC236}">
                          <a16:creationId xmlns:a16="http://schemas.microsoft.com/office/drawing/2014/main" id="{B37AF826-572C-4D77-9DFA-20CB3AE3414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20581" y="851790"/>
                      <a:ext cx="736824" cy="1575153"/>
                      <a:chOff x="7236169" y="2190053"/>
                      <a:chExt cx="1252546" cy="2677643"/>
                    </a:xfrm>
                  </p:grpSpPr>
                  <p:sp>
                    <p:nvSpPr>
                      <p:cNvPr id="592" name="フリーフォーム: 図形 591">
                        <a:extLst>
                          <a:ext uri="{FF2B5EF4-FFF2-40B4-BE49-F238E27FC236}">
                            <a16:creationId xmlns:a16="http://schemas.microsoft.com/office/drawing/2014/main" id="{10E8B6BB-B718-49FC-AEE3-9BEDD4BD03B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7236169" y="4598606"/>
                        <a:ext cx="1252546" cy="269090"/>
                      </a:xfrm>
                      <a:custGeom>
                        <a:avLst/>
                        <a:gdLst>
                          <a:gd name="connsiteX0" fmla="*/ 0 w 1252546"/>
                          <a:gd name="connsiteY0" fmla="*/ 0 h 269090"/>
                          <a:gd name="connsiteX1" fmla="*/ 161140 w 1252546"/>
                          <a:gd name="connsiteY1" fmla="*/ 161140 h 269090"/>
                          <a:gd name="connsiteX2" fmla="*/ 1091406 w 1252546"/>
                          <a:gd name="connsiteY2" fmla="*/ 161140 h 269090"/>
                          <a:gd name="connsiteX3" fmla="*/ 1252546 w 1252546"/>
                          <a:gd name="connsiteY3" fmla="*/ 0 h 269090"/>
                          <a:gd name="connsiteX4" fmla="*/ 1252546 w 1252546"/>
                          <a:gd name="connsiteY4" fmla="*/ 107950 h 269090"/>
                          <a:gd name="connsiteX5" fmla="*/ 1091406 w 1252546"/>
                          <a:gd name="connsiteY5" fmla="*/ 269090 h 269090"/>
                          <a:gd name="connsiteX6" fmla="*/ 161140 w 1252546"/>
                          <a:gd name="connsiteY6" fmla="*/ 269090 h 269090"/>
                          <a:gd name="connsiteX7" fmla="*/ 0 w 1252546"/>
                          <a:gd name="connsiteY7" fmla="*/ 107950 h 26909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1252546" h="269090">
                            <a:moveTo>
                              <a:pt x="0" y="0"/>
                            </a:moveTo>
                            <a:cubicBezTo>
                              <a:pt x="0" y="88995"/>
                              <a:pt x="72145" y="161140"/>
                              <a:pt x="161140" y="161140"/>
                            </a:cubicBezTo>
                            <a:lnTo>
                              <a:pt x="1091406" y="161140"/>
                            </a:lnTo>
                            <a:cubicBezTo>
                              <a:pt x="1180401" y="161140"/>
                              <a:pt x="1252546" y="88995"/>
                              <a:pt x="1252546" y="0"/>
                            </a:cubicBezTo>
                            <a:lnTo>
                              <a:pt x="1252546" y="107950"/>
                            </a:lnTo>
                            <a:cubicBezTo>
                              <a:pt x="1252546" y="196945"/>
                              <a:pt x="1180401" y="269090"/>
                              <a:pt x="1091406" y="269090"/>
                            </a:cubicBezTo>
                            <a:lnTo>
                              <a:pt x="161140" y="269090"/>
                            </a:lnTo>
                            <a:cubicBezTo>
                              <a:pt x="72145" y="269090"/>
                              <a:pt x="0" y="196945"/>
                              <a:pt x="0" y="107950"/>
                            </a:cubicBez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593" name="フリーフォーム: 図形 592">
                        <a:extLst>
                          <a:ext uri="{FF2B5EF4-FFF2-40B4-BE49-F238E27FC236}">
                            <a16:creationId xmlns:a16="http://schemas.microsoft.com/office/drawing/2014/main" id="{2A32B251-C82C-4892-8E96-F57937DEE1E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7236169" y="2190053"/>
                        <a:ext cx="1252546" cy="432758"/>
                      </a:xfrm>
                      <a:custGeom>
                        <a:avLst/>
                        <a:gdLst>
                          <a:gd name="connsiteX0" fmla="*/ 432604 w 1252546"/>
                          <a:gd name="connsiteY0" fmla="*/ 0 h 493804"/>
                          <a:gd name="connsiteX1" fmla="*/ 819942 w 1252546"/>
                          <a:gd name="connsiteY1" fmla="*/ 0 h 493804"/>
                          <a:gd name="connsiteX2" fmla="*/ 1252546 w 1252546"/>
                          <a:gd name="connsiteY2" fmla="*/ 432604 h 493804"/>
                          <a:gd name="connsiteX3" fmla="*/ 1252546 w 1252546"/>
                          <a:gd name="connsiteY3" fmla="*/ 493804 h 493804"/>
                          <a:gd name="connsiteX4" fmla="*/ 1231562 w 1252546"/>
                          <a:gd name="connsiteY4" fmla="*/ 455144 h 493804"/>
                          <a:gd name="connsiteX5" fmla="*/ 838488 w 1252546"/>
                          <a:gd name="connsiteY5" fmla="*/ 246148 h 493804"/>
                          <a:gd name="connsiteX6" fmla="*/ 414058 w 1252546"/>
                          <a:gd name="connsiteY6" fmla="*/ 246148 h 493804"/>
                          <a:gd name="connsiteX7" fmla="*/ 20984 w 1252546"/>
                          <a:gd name="connsiteY7" fmla="*/ 455144 h 493804"/>
                          <a:gd name="connsiteX8" fmla="*/ 0 w 1252546"/>
                          <a:gd name="connsiteY8" fmla="*/ 493804 h 493804"/>
                          <a:gd name="connsiteX9" fmla="*/ 0 w 1252546"/>
                          <a:gd name="connsiteY9" fmla="*/ 432604 h 493804"/>
                          <a:gd name="connsiteX10" fmla="*/ 432604 w 1252546"/>
                          <a:gd name="connsiteY10" fmla="*/ 0 h 493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1252546" h="493804">
                            <a:moveTo>
                              <a:pt x="432604" y="0"/>
                            </a:moveTo>
                            <a:lnTo>
                              <a:pt x="819942" y="0"/>
                            </a:lnTo>
                            <a:cubicBezTo>
                              <a:pt x="1058863" y="0"/>
                              <a:pt x="1252546" y="193683"/>
                              <a:pt x="1252546" y="432604"/>
                            </a:cubicBezTo>
                            <a:lnTo>
                              <a:pt x="1252546" y="493804"/>
                            </a:lnTo>
                            <a:lnTo>
                              <a:pt x="1231562" y="455144"/>
                            </a:lnTo>
                            <a:cubicBezTo>
                              <a:pt x="1146375" y="329051"/>
                              <a:pt x="1002113" y="246148"/>
                              <a:pt x="838488" y="246148"/>
                            </a:cubicBezTo>
                            <a:lnTo>
                              <a:pt x="414058" y="246148"/>
                            </a:lnTo>
                            <a:cubicBezTo>
                              <a:pt x="250433" y="246148"/>
                              <a:pt x="106171" y="329051"/>
                              <a:pt x="20984" y="455144"/>
                            </a:cubicBezTo>
                            <a:lnTo>
                              <a:pt x="0" y="493804"/>
                            </a:lnTo>
                            <a:lnTo>
                              <a:pt x="0" y="432604"/>
                            </a:lnTo>
                            <a:cubicBezTo>
                              <a:pt x="0" y="193683"/>
                              <a:pt x="193683" y="0"/>
                              <a:pt x="432604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594" name="フリーフォーム: 図形 593">
                        <a:extLst>
                          <a:ext uri="{FF2B5EF4-FFF2-40B4-BE49-F238E27FC236}">
                            <a16:creationId xmlns:a16="http://schemas.microsoft.com/office/drawing/2014/main" id="{D0247FC1-C314-4498-8BF2-12BE237D64D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7236169" y="2243306"/>
                        <a:ext cx="1252546" cy="2567240"/>
                      </a:xfrm>
                      <a:custGeom>
                        <a:avLst/>
                        <a:gdLst>
                          <a:gd name="connsiteX0" fmla="*/ 432604 w 1252546"/>
                          <a:gd name="connsiteY0" fmla="*/ 0 h 2567240"/>
                          <a:gd name="connsiteX1" fmla="*/ 819942 w 1252546"/>
                          <a:gd name="connsiteY1" fmla="*/ 0 h 2567240"/>
                          <a:gd name="connsiteX2" fmla="*/ 1252546 w 1252546"/>
                          <a:gd name="connsiteY2" fmla="*/ 432604 h 2567240"/>
                          <a:gd name="connsiteX3" fmla="*/ 1252546 w 1252546"/>
                          <a:gd name="connsiteY3" fmla="*/ 808840 h 2567240"/>
                          <a:gd name="connsiteX4" fmla="*/ 1252546 w 1252546"/>
                          <a:gd name="connsiteY4" fmla="*/ 1486936 h 2567240"/>
                          <a:gd name="connsiteX5" fmla="*/ 1252546 w 1252546"/>
                          <a:gd name="connsiteY5" fmla="*/ 2406100 h 2567240"/>
                          <a:gd name="connsiteX6" fmla="*/ 1091406 w 1252546"/>
                          <a:gd name="connsiteY6" fmla="*/ 2567240 h 2567240"/>
                          <a:gd name="connsiteX7" fmla="*/ 161140 w 1252546"/>
                          <a:gd name="connsiteY7" fmla="*/ 2567240 h 2567240"/>
                          <a:gd name="connsiteX8" fmla="*/ 0 w 1252546"/>
                          <a:gd name="connsiteY8" fmla="*/ 2406100 h 2567240"/>
                          <a:gd name="connsiteX9" fmla="*/ 0 w 1252546"/>
                          <a:gd name="connsiteY9" fmla="*/ 1486936 h 2567240"/>
                          <a:gd name="connsiteX10" fmla="*/ 0 w 1252546"/>
                          <a:gd name="connsiteY10" fmla="*/ 808840 h 2567240"/>
                          <a:gd name="connsiteX11" fmla="*/ 0 w 1252546"/>
                          <a:gd name="connsiteY11" fmla="*/ 432604 h 2567240"/>
                          <a:gd name="connsiteX12" fmla="*/ 432604 w 1252546"/>
                          <a:gd name="connsiteY12" fmla="*/ 0 h 2567240"/>
                          <a:gd name="connsiteX0" fmla="*/ 432604 w 1252546"/>
                          <a:gd name="connsiteY0" fmla="*/ 0 h 2567240"/>
                          <a:gd name="connsiteX1" fmla="*/ 819942 w 1252546"/>
                          <a:gd name="connsiteY1" fmla="*/ 0 h 2567240"/>
                          <a:gd name="connsiteX2" fmla="*/ 1252546 w 1252546"/>
                          <a:gd name="connsiteY2" fmla="*/ 432604 h 2567240"/>
                          <a:gd name="connsiteX3" fmla="*/ 1252546 w 1252546"/>
                          <a:gd name="connsiteY3" fmla="*/ 808840 h 2567240"/>
                          <a:gd name="connsiteX4" fmla="*/ 1252546 w 1252546"/>
                          <a:gd name="connsiteY4" fmla="*/ 1486936 h 2567240"/>
                          <a:gd name="connsiteX5" fmla="*/ 1252546 w 1252546"/>
                          <a:gd name="connsiteY5" fmla="*/ 2406100 h 2567240"/>
                          <a:gd name="connsiteX6" fmla="*/ 1091406 w 1252546"/>
                          <a:gd name="connsiteY6" fmla="*/ 2567240 h 2567240"/>
                          <a:gd name="connsiteX7" fmla="*/ 161140 w 1252546"/>
                          <a:gd name="connsiteY7" fmla="*/ 2567240 h 2567240"/>
                          <a:gd name="connsiteX8" fmla="*/ 0 w 1252546"/>
                          <a:gd name="connsiteY8" fmla="*/ 2406100 h 2567240"/>
                          <a:gd name="connsiteX9" fmla="*/ 0 w 1252546"/>
                          <a:gd name="connsiteY9" fmla="*/ 808840 h 2567240"/>
                          <a:gd name="connsiteX10" fmla="*/ 0 w 1252546"/>
                          <a:gd name="connsiteY10" fmla="*/ 432604 h 2567240"/>
                          <a:gd name="connsiteX11" fmla="*/ 432604 w 1252546"/>
                          <a:gd name="connsiteY11" fmla="*/ 0 h 2567240"/>
                          <a:gd name="connsiteX0" fmla="*/ 432604 w 1252546"/>
                          <a:gd name="connsiteY0" fmla="*/ 0 h 2567240"/>
                          <a:gd name="connsiteX1" fmla="*/ 819942 w 1252546"/>
                          <a:gd name="connsiteY1" fmla="*/ 0 h 2567240"/>
                          <a:gd name="connsiteX2" fmla="*/ 1252546 w 1252546"/>
                          <a:gd name="connsiteY2" fmla="*/ 432604 h 2567240"/>
                          <a:gd name="connsiteX3" fmla="*/ 1252546 w 1252546"/>
                          <a:gd name="connsiteY3" fmla="*/ 808840 h 2567240"/>
                          <a:gd name="connsiteX4" fmla="*/ 1252546 w 1252546"/>
                          <a:gd name="connsiteY4" fmla="*/ 1486936 h 2567240"/>
                          <a:gd name="connsiteX5" fmla="*/ 1252546 w 1252546"/>
                          <a:gd name="connsiteY5" fmla="*/ 2406100 h 2567240"/>
                          <a:gd name="connsiteX6" fmla="*/ 1091406 w 1252546"/>
                          <a:gd name="connsiteY6" fmla="*/ 2567240 h 2567240"/>
                          <a:gd name="connsiteX7" fmla="*/ 161140 w 1252546"/>
                          <a:gd name="connsiteY7" fmla="*/ 2567240 h 2567240"/>
                          <a:gd name="connsiteX8" fmla="*/ 0 w 1252546"/>
                          <a:gd name="connsiteY8" fmla="*/ 2406100 h 2567240"/>
                          <a:gd name="connsiteX9" fmla="*/ 0 w 1252546"/>
                          <a:gd name="connsiteY9" fmla="*/ 432604 h 2567240"/>
                          <a:gd name="connsiteX10" fmla="*/ 432604 w 1252546"/>
                          <a:gd name="connsiteY10" fmla="*/ 0 h 2567240"/>
                          <a:gd name="connsiteX0" fmla="*/ 432604 w 1252546"/>
                          <a:gd name="connsiteY0" fmla="*/ 0 h 2567240"/>
                          <a:gd name="connsiteX1" fmla="*/ 819942 w 1252546"/>
                          <a:gd name="connsiteY1" fmla="*/ 0 h 2567240"/>
                          <a:gd name="connsiteX2" fmla="*/ 1252546 w 1252546"/>
                          <a:gd name="connsiteY2" fmla="*/ 432604 h 2567240"/>
                          <a:gd name="connsiteX3" fmla="*/ 1252546 w 1252546"/>
                          <a:gd name="connsiteY3" fmla="*/ 1486936 h 2567240"/>
                          <a:gd name="connsiteX4" fmla="*/ 1252546 w 1252546"/>
                          <a:gd name="connsiteY4" fmla="*/ 2406100 h 2567240"/>
                          <a:gd name="connsiteX5" fmla="*/ 1091406 w 1252546"/>
                          <a:gd name="connsiteY5" fmla="*/ 2567240 h 2567240"/>
                          <a:gd name="connsiteX6" fmla="*/ 161140 w 1252546"/>
                          <a:gd name="connsiteY6" fmla="*/ 2567240 h 2567240"/>
                          <a:gd name="connsiteX7" fmla="*/ 0 w 1252546"/>
                          <a:gd name="connsiteY7" fmla="*/ 2406100 h 2567240"/>
                          <a:gd name="connsiteX8" fmla="*/ 0 w 1252546"/>
                          <a:gd name="connsiteY8" fmla="*/ 432604 h 2567240"/>
                          <a:gd name="connsiteX9" fmla="*/ 432604 w 1252546"/>
                          <a:gd name="connsiteY9" fmla="*/ 0 h 2567240"/>
                          <a:gd name="connsiteX0" fmla="*/ 432604 w 1252546"/>
                          <a:gd name="connsiteY0" fmla="*/ 0 h 2567240"/>
                          <a:gd name="connsiteX1" fmla="*/ 819942 w 1252546"/>
                          <a:gd name="connsiteY1" fmla="*/ 0 h 2567240"/>
                          <a:gd name="connsiteX2" fmla="*/ 1252546 w 1252546"/>
                          <a:gd name="connsiteY2" fmla="*/ 432604 h 2567240"/>
                          <a:gd name="connsiteX3" fmla="*/ 1252546 w 1252546"/>
                          <a:gd name="connsiteY3" fmla="*/ 2406100 h 2567240"/>
                          <a:gd name="connsiteX4" fmla="*/ 1091406 w 1252546"/>
                          <a:gd name="connsiteY4" fmla="*/ 2567240 h 2567240"/>
                          <a:gd name="connsiteX5" fmla="*/ 161140 w 1252546"/>
                          <a:gd name="connsiteY5" fmla="*/ 2567240 h 2567240"/>
                          <a:gd name="connsiteX6" fmla="*/ 0 w 1252546"/>
                          <a:gd name="connsiteY6" fmla="*/ 2406100 h 2567240"/>
                          <a:gd name="connsiteX7" fmla="*/ 0 w 1252546"/>
                          <a:gd name="connsiteY7" fmla="*/ 432604 h 2567240"/>
                          <a:gd name="connsiteX8" fmla="*/ 432604 w 1252546"/>
                          <a:gd name="connsiteY8" fmla="*/ 0 h 256724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1252546" h="2567240">
                            <a:moveTo>
                              <a:pt x="432604" y="0"/>
                            </a:moveTo>
                            <a:lnTo>
                              <a:pt x="819942" y="0"/>
                            </a:lnTo>
                            <a:cubicBezTo>
                              <a:pt x="1058863" y="0"/>
                              <a:pt x="1252546" y="193683"/>
                              <a:pt x="1252546" y="432604"/>
                            </a:cubicBezTo>
                            <a:lnTo>
                              <a:pt x="1252546" y="2406100"/>
                            </a:lnTo>
                            <a:cubicBezTo>
                              <a:pt x="1252546" y="2495095"/>
                              <a:pt x="1180401" y="2567240"/>
                              <a:pt x="1091406" y="2567240"/>
                            </a:cubicBezTo>
                            <a:lnTo>
                              <a:pt x="161140" y="2567240"/>
                            </a:lnTo>
                            <a:cubicBezTo>
                              <a:pt x="72145" y="2567240"/>
                              <a:pt x="0" y="2495095"/>
                              <a:pt x="0" y="2406100"/>
                            </a:cubicBezTo>
                            <a:lnTo>
                              <a:pt x="0" y="432604"/>
                            </a:lnTo>
                            <a:cubicBezTo>
                              <a:pt x="0" y="193683"/>
                              <a:pt x="193683" y="0"/>
                              <a:pt x="432604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595" name="フリーフォーム: 図形 594">
                        <a:extLst>
                          <a:ext uri="{FF2B5EF4-FFF2-40B4-BE49-F238E27FC236}">
                            <a16:creationId xmlns:a16="http://schemas.microsoft.com/office/drawing/2014/main" id="{1D2838C2-01E1-49A2-905C-C75DFEF8810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7328590" y="3985642"/>
                        <a:ext cx="1067704" cy="621653"/>
                      </a:xfrm>
                      <a:custGeom>
                        <a:avLst/>
                        <a:gdLst>
                          <a:gd name="connsiteX0" fmla="*/ 103726 w 1136965"/>
                          <a:gd name="connsiteY0" fmla="*/ 0 h 621653"/>
                          <a:gd name="connsiteX1" fmla="*/ 277378 w 1136965"/>
                          <a:gd name="connsiteY1" fmla="*/ 9864 h 621653"/>
                          <a:gd name="connsiteX2" fmla="*/ 589082 w 1136965"/>
                          <a:gd name="connsiteY2" fmla="*/ 15677 h 621653"/>
                          <a:gd name="connsiteX3" fmla="*/ 900787 w 1136965"/>
                          <a:gd name="connsiteY3" fmla="*/ 9864 h 621653"/>
                          <a:gd name="connsiteX4" fmla="*/ 1032022 w 1136965"/>
                          <a:gd name="connsiteY4" fmla="*/ 2409 h 621653"/>
                          <a:gd name="connsiteX5" fmla="*/ 1136965 w 1136965"/>
                          <a:gd name="connsiteY5" fmla="*/ 569166 h 621653"/>
                          <a:gd name="connsiteX6" fmla="*/ 1078053 w 1136965"/>
                          <a:gd name="connsiteY6" fmla="*/ 582007 h 621653"/>
                          <a:gd name="connsiteX7" fmla="*/ 589082 w 1136965"/>
                          <a:gd name="connsiteY7" fmla="*/ 621653 h 621653"/>
                          <a:gd name="connsiteX8" fmla="*/ 100111 w 1136965"/>
                          <a:gd name="connsiteY8" fmla="*/ 582007 h 621653"/>
                          <a:gd name="connsiteX9" fmla="*/ 0 w 1136965"/>
                          <a:gd name="connsiteY9" fmla="*/ 560185 h 6216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1136965" h="621653">
                            <a:moveTo>
                              <a:pt x="103726" y="0"/>
                            </a:moveTo>
                            <a:lnTo>
                              <a:pt x="277378" y="9864"/>
                            </a:lnTo>
                            <a:cubicBezTo>
                              <a:pt x="379013" y="13692"/>
                              <a:pt x="483107" y="15677"/>
                              <a:pt x="589082" y="15677"/>
                            </a:cubicBezTo>
                            <a:cubicBezTo>
                              <a:pt x="695058" y="15677"/>
                              <a:pt x="799152" y="13692"/>
                              <a:pt x="900787" y="9864"/>
                            </a:cubicBezTo>
                            <a:lnTo>
                              <a:pt x="1032022" y="2409"/>
                            </a:lnTo>
                            <a:lnTo>
                              <a:pt x="1136965" y="569166"/>
                            </a:lnTo>
                            <a:lnTo>
                              <a:pt x="1078053" y="582007"/>
                            </a:lnTo>
                            <a:cubicBezTo>
                              <a:pt x="927763" y="607536"/>
                              <a:pt x="762528" y="621653"/>
                              <a:pt x="589082" y="621653"/>
                            </a:cubicBezTo>
                            <a:cubicBezTo>
                              <a:pt x="415637" y="621653"/>
                              <a:pt x="250401" y="607536"/>
                              <a:pt x="100111" y="582007"/>
                            </a:cubicBezTo>
                            <a:lnTo>
                              <a:pt x="0" y="560185"/>
                            </a:lnTo>
                            <a:close/>
                          </a:path>
                        </a:pathLst>
                      </a:cu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596" name="フリーフォーム: 図形 595">
                        <a:extLst>
                          <a:ext uri="{FF2B5EF4-FFF2-40B4-BE49-F238E27FC236}">
                            <a16:creationId xmlns:a16="http://schemas.microsoft.com/office/drawing/2014/main" id="{65C0C51D-965C-4BA6-A082-8A844516AD9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5400000">
                        <a:off x="7009892" y="4051537"/>
                        <a:ext cx="633345" cy="58038"/>
                      </a:xfrm>
                      <a:custGeom>
                        <a:avLst/>
                        <a:gdLst>
                          <a:gd name="connsiteX0" fmla="*/ 0 w 633345"/>
                          <a:gd name="connsiteY0" fmla="*/ 0 h 58038"/>
                          <a:gd name="connsiteX1" fmla="*/ 357436 w 633345"/>
                          <a:gd name="connsiteY1" fmla="*/ 0 h 58038"/>
                          <a:gd name="connsiteX2" fmla="*/ 633345 w 633345"/>
                          <a:gd name="connsiteY2" fmla="*/ 58038 h 58038"/>
                          <a:gd name="connsiteX3" fmla="*/ 22852 w 633345"/>
                          <a:gd name="connsiteY3" fmla="*/ 58038 h 580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633345" h="58038">
                            <a:moveTo>
                              <a:pt x="0" y="0"/>
                            </a:moveTo>
                            <a:lnTo>
                              <a:pt x="357436" y="0"/>
                            </a:lnTo>
                            <a:lnTo>
                              <a:pt x="633345" y="58038"/>
                            </a:lnTo>
                            <a:lnTo>
                              <a:pt x="22852" y="58038"/>
                            </a:lnTo>
                            <a:close/>
                          </a:path>
                        </a:pathLst>
                      </a:cu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597" name="フリーフォーム: 図形 596">
                        <a:extLst>
                          <a:ext uri="{FF2B5EF4-FFF2-40B4-BE49-F238E27FC236}">
                            <a16:creationId xmlns:a16="http://schemas.microsoft.com/office/drawing/2014/main" id="{A6A505B5-7F31-4F46-AA4B-C3224025BE2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flipV="1">
                        <a:off x="7315831" y="2833345"/>
                        <a:ext cx="1093222" cy="483622"/>
                      </a:xfrm>
                      <a:custGeom>
                        <a:avLst/>
                        <a:gdLst>
                          <a:gd name="connsiteX0" fmla="*/ 553938 w 1093222"/>
                          <a:gd name="connsiteY0" fmla="*/ 483622 h 483622"/>
                          <a:gd name="connsiteX1" fmla="*/ 1004995 w 1093222"/>
                          <a:gd name="connsiteY1" fmla="*/ 413861 h 483622"/>
                          <a:gd name="connsiteX2" fmla="*/ 1093222 w 1093222"/>
                          <a:gd name="connsiteY2" fmla="*/ 377004 h 483622"/>
                          <a:gd name="connsiteX3" fmla="*/ 999542 w 1093222"/>
                          <a:gd name="connsiteY3" fmla="*/ 2281 h 483622"/>
                          <a:gd name="connsiteX4" fmla="*/ 881644 w 1093222"/>
                          <a:gd name="connsiteY4" fmla="*/ 19499 h 483622"/>
                          <a:gd name="connsiteX5" fmla="*/ 553938 w 1093222"/>
                          <a:gd name="connsiteY5" fmla="*/ 37863 h 483622"/>
                          <a:gd name="connsiteX6" fmla="*/ 226232 w 1093222"/>
                          <a:gd name="connsiteY6" fmla="*/ 19499 h 483622"/>
                          <a:gd name="connsiteX7" fmla="*/ 92720 w 1093222"/>
                          <a:gd name="connsiteY7" fmla="*/ 0 h 483622"/>
                          <a:gd name="connsiteX8" fmla="*/ 0 w 1093222"/>
                          <a:gd name="connsiteY8" fmla="*/ 370882 h 483622"/>
                          <a:gd name="connsiteX9" fmla="*/ 102881 w 1093222"/>
                          <a:gd name="connsiteY9" fmla="*/ 413861 h 483622"/>
                          <a:gd name="connsiteX10" fmla="*/ 553938 w 1093222"/>
                          <a:gd name="connsiteY10" fmla="*/ 483622 h 48362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1093222" h="483622">
                            <a:moveTo>
                              <a:pt x="553938" y="483622"/>
                            </a:moveTo>
                            <a:cubicBezTo>
                              <a:pt x="721020" y="483622"/>
                              <a:pt x="876238" y="457905"/>
                              <a:pt x="1004995" y="413861"/>
                            </a:cubicBezTo>
                            <a:lnTo>
                              <a:pt x="1093222" y="377004"/>
                            </a:lnTo>
                            <a:lnTo>
                              <a:pt x="999542" y="2281"/>
                            </a:lnTo>
                            <a:lnTo>
                              <a:pt x="881644" y="19499"/>
                            </a:lnTo>
                            <a:cubicBezTo>
                              <a:pt x="778122" y="31434"/>
                              <a:pt x="668056" y="37863"/>
                              <a:pt x="553938" y="37863"/>
                            </a:cubicBezTo>
                            <a:cubicBezTo>
                              <a:pt x="439821" y="37863"/>
                              <a:pt x="329755" y="31434"/>
                              <a:pt x="226232" y="19499"/>
                            </a:cubicBezTo>
                            <a:lnTo>
                              <a:pt x="92720" y="0"/>
                            </a:lnTo>
                            <a:lnTo>
                              <a:pt x="0" y="370882"/>
                            </a:lnTo>
                            <a:lnTo>
                              <a:pt x="102881" y="413861"/>
                            </a:lnTo>
                            <a:cubicBezTo>
                              <a:pt x="231638" y="457905"/>
                              <a:pt x="386857" y="483622"/>
                              <a:pt x="553938" y="483622"/>
                            </a:cubicBezTo>
                            <a:close/>
                          </a:path>
                        </a:pathLst>
                      </a:cu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598" name="フリーフォーム: 図形 597">
                        <a:extLst>
                          <a:ext uri="{FF2B5EF4-FFF2-40B4-BE49-F238E27FC236}">
                            <a16:creationId xmlns:a16="http://schemas.microsoft.com/office/drawing/2014/main" id="{EFC8B1DF-8624-4221-9333-6691580735E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5400000">
                        <a:off x="7038040" y="3367931"/>
                        <a:ext cx="577049" cy="58038"/>
                      </a:xfrm>
                      <a:custGeom>
                        <a:avLst/>
                        <a:gdLst>
                          <a:gd name="connsiteX0" fmla="*/ 0 w 577049"/>
                          <a:gd name="connsiteY0" fmla="*/ 58038 h 58038"/>
                          <a:gd name="connsiteX1" fmla="*/ 275909 w 577049"/>
                          <a:gd name="connsiteY1" fmla="*/ 0 h 58038"/>
                          <a:gd name="connsiteX2" fmla="*/ 554198 w 577049"/>
                          <a:gd name="connsiteY2" fmla="*/ 0 h 58038"/>
                          <a:gd name="connsiteX3" fmla="*/ 577049 w 577049"/>
                          <a:gd name="connsiteY3" fmla="*/ 58038 h 580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577049" h="58038">
                            <a:moveTo>
                              <a:pt x="0" y="58038"/>
                            </a:moveTo>
                            <a:lnTo>
                              <a:pt x="275909" y="0"/>
                            </a:lnTo>
                            <a:lnTo>
                              <a:pt x="554198" y="0"/>
                            </a:lnTo>
                            <a:lnTo>
                              <a:pt x="577049" y="58038"/>
                            </a:lnTo>
                            <a:close/>
                          </a:path>
                        </a:pathLst>
                      </a:cu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 dirty="0"/>
                      </a:p>
                    </p:txBody>
                  </p:sp>
                  <p:sp>
                    <p:nvSpPr>
                      <p:cNvPr id="599" name="フリーフォーム: 図形 598">
                        <a:extLst>
                          <a:ext uri="{FF2B5EF4-FFF2-40B4-BE49-F238E27FC236}">
                            <a16:creationId xmlns:a16="http://schemas.microsoft.com/office/drawing/2014/main" id="{63E7548A-579B-49BD-AFC3-1ADA8D9241A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6200000" flipH="1">
                        <a:off x="8086217" y="4051538"/>
                        <a:ext cx="633345" cy="58038"/>
                      </a:xfrm>
                      <a:custGeom>
                        <a:avLst/>
                        <a:gdLst>
                          <a:gd name="connsiteX0" fmla="*/ 0 w 633345"/>
                          <a:gd name="connsiteY0" fmla="*/ 0 h 58038"/>
                          <a:gd name="connsiteX1" fmla="*/ 357436 w 633345"/>
                          <a:gd name="connsiteY1" fmla="*/ 0 h 58038"/>
                          <a:gd name="connsiteX2" fmla="*/ 633345 w 633345"/>
                          <a:gd name="connsiteY2" fmla="*/ 58038 h 58038"/>
                          <a:gd name="connsiteX3" fmla="*/ 22852 w 633345"/>
                          <a:gd name="connsiteY3" fmla="*/ 58038 h 580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633345" h="58038">
                            <a:moveTo>
                              <a:pt x="0" y="0"/>
                            </a:moveTo>
                            <a:lnTo>
                              <a:pt x="357436" y="0"/>
                            </a:lnTo>
                            <a:lnTo>
                              <a:pt x="633345" y="58038"/>
                            </a:lnTo>
                            <a:lnTo>
                              <a:pt x="22852" y="58038"/>
                            </a:lnTo>
                            <a:close/>
                          </a:path>
                        </a:pathLst>
                      </a:cu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600" name="フリーフォーム: 図形 599">
                        <a:extLst>
                          <a:ext uri="{FF2B5EF4-FFF2-40B4-BE49-F238E27FC236}">
                            <a16:creationId xmlns:a16="http://schemas.microsoft.com/office/drawing/2014/main" id="{7D53707A-3026-4125-AFF7-EE2293F44D9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6200000" flipH="1">
                        <a:off x="8114365" y="3367932"/>
                        <a:ext cx="577049" cy="58038"/>
                      </a:xfrm>
                      <a:custGeom>
                        <a:avLst/>
                        <a:gdLst>
                          <a:gd name="connsiteX0" fmla="*/ 0 w 577049"/>
                          <a:gd name="connsiteY0" fmla="*/ 58038 h 58038"/>
                          <a:gd name="connsiteX1" fmla="*/ 275909 w 577049"/>
                          <a:gd name="connsiteY1" fmla="*/ 0 h 58038"/>
                          <a:gd name="connsiteX2" fmla="*/ 554198 w 577049"/>
                          <a:gd name="connsiteY2" fmla="*/ 0 h 58038"/>
                          <a:gd name="connsiteX3" fmla="*/ 577049 w 577049"/>
                          <a:gd name="connsiteY3" fmla="*/ 58038 h 580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577049" h="58038">
                            <a:moveTo>
                              <a:pt x="0" y="58038"/>
                            </a:moveTo>
                            <a:lnTo>
                              <a:pt x="275909" y="0"/>
                            </a:lnTo>
                            <a:lnTo>
                              <a:pt x="554198" y="0"/>
                            </a:lnTo>
                            <a:lnTo>
                              <a:pt x="577049" y="58038"/>
                            </a:lnTo>
                            <a:close/>
                          </a:path>
                        </a:pathLst>
                      </a:cu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sp>
                  <p:nvSpPr>
                    <p:cNvPr id="590" name="四角形: 上の 2 つの角を丸める 589">
                      <a:extLst>
                        <a:ext uri="{FF2B5EF4-FFF2-40B4-BE49-F238E27FC236}">
                          <a16:creationId xmlns:a16="http://schemas.microsoft.com/office/drawing/2014/main" id="{8A3E4327-0D7E-47C0-B96F-33F2D8E6D514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73730" y="1394819"/>
                      <a:ext cx="103155" cy="50341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91" name="四角形: 上の 2 つの角を丸める 590">
                      <a:extLst>
                        <a:ext uri="{FF2B5EF4-FFF2-40B4-BE49-F238E27FC236}">
                          <a16:creationId xmlns:a16="http://schemas.microsoft.com/office/drawing/2014/main" id="{E702492C-9E57-4957-A459-EBF924089F34}"/>
                        </a:ext>
                      </a:extLst>
                    </p:cNvPr>
                    <p:cNvSpPr/>
                    <p:nvPr/>
                  </p:nvSpPr>
                  <p:spPr bwMode="auto">
                    <a:xfrm rot="900000" flipH="1">
                      <a:off x="3400839" y="1394819"/>
                      <a:ext cx="103155" cy="50341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580" name="グループ化 579">
                    <a:extLst>
                      <a:ext uri="{FF2B5EF4-FFF2-40B4-BE49-F238E27FC236}">
                        <a16:creationId xmlns:a16="http://schemas.microsoft.com/office/drawing/2014/main" id="{2ED18BC2-F8BE-4B62-AD29-CFA90E9339A9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2449686" y="1221344"/>
                    <a:ext cx="198205" cy="93550"/>
                    <a:chOff x="3027387" y="1404395"/>
                    <a:chExt cx="430187" cy="203044"/>
                  </a:xfrm>
                </p:grpSpPr>
                <p:grpSp>
                  <p:nvGrpSpPr>
                    <p:cNvPr id="581" name="グループ化 580">
                      <a:extLst>
                        <a:ext uri="{FF2B5EF4-FFF2-40B4-BE49-F238E27FC236}">
                          <a16:creationId xmlns:a16="http://schemas.microsoft.com/office/drawing/2014/main" id="{807A4AF3-7B43-4904-99BA-F0E4C9F674EA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3027387" y="1404395"/>
                      <a:ext cx="203044" cy="203044"/>
                      <a:chOff x="2891275" y="1404395"/>
                      <a:chExt cx="203044" cy="203044"/>
                    </a:xfrm>
                  </p:grpSpPr>
                  <p:sp>
                    <p:nvSpPr>
                      <p:cNvPr id="586" name="楕円 585">
                        <a:extLst>
                          <a:ext uri="{FF2B5EF4-FFF2-40B4-BE49-F238E27FC236}">
                            <a16:creationId xmlns:a16="http://schemas.microsoft.com/office/drawing/2014/main" id="{39CAC23D-9B03-4663-9B07-3C273EB3E19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892966" y="1406081"/>
                        <a:ext cx="199665" cy="199665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87" name="楕円 586">
                        <a:extLst>
                          <a:ext uri="{FF2B5EF4-FFF2-40B4-BE49-F238E27FC236}">
                            <a16:creationId xmlns:a16="http://schemas.microsoft.com/office/drawing/2014/main" id="{71125F2D-F13B-476A-87B7-7242431F30B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926992" y="1440113"/>
                        <a:ext cx="131607" cy="131609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635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88" name="弦 587">
                        <a:extLst>
                          <a:ext uri="{FF2B5EF4-FFF2-40B4-BE49-F238E27FC236}">
                            <a16:creationId xmlns:a16="http://schemas.microsoft.com/office/drawing/2014/main" id="{1618CE15-528F-4C56-BFDB-147A8B9E5DE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891275" y="1404395"/>
                        <a:ext cx="203044" cy="203044"/>
                      </a:xfrm>
                      <a:prstGeom prst="chord">
                        <a:avLst>
                          <a:gd name="adj1" fmla="val 9721091"/>
                          <a:gd name="adj2" fmla="val 19574514"/>
                        </a:avLst>
                      </a:prstGeom>
                      <a:solidFill>
                        <a:srgbClr val="C00000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582" name="グループ化 581">
                      <a:extLst>
                        <a:ext uri="{FF2B5EF4-FFF2-40B4-BE49-F238E27FC236}">
                          <a16:creationId xmlns:a16="http://schemas.microsoft.com/office/drawing/2014/main" id="{F4C7A7D8-EE81-490D-9E6E-14505FAC4A1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254530" y="1404395"/>
                      <a:ext cx="203044" cy="203044"/>
                      <a:chOff x="2933062" y="1404395"/>
                      <a:chExt cx="203044" cy="203044"/>
                    </a:xfrm>
                  </p:grpSpPr>
                  <p:sp>
                    <p:nvSpPr>
                      <p:cNvPr id="583" name="楕円 582">
                        <a:extLst>
                          <a:ext uri="{FF2B5EF4-FFF2-40B4-BE49-F238E27FC236}">
                            <a16:creationId xmlns:a16="http://schemas.microsoft.com/office/drawing/2014/main" id="{6292A968-E3C6-4BC6-83A3-812C3D5BE9C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934752" y="1406085"/>
                        <a:ext cx="199664" cy="199664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84" name="楕円 583">
                        <a:extLst>
                          <a:ext uri="{FF2B5EF4-FFF2-40B4-BE49-F238E27FC236}">
                            <a16:creationId xmlns:a16="http://schemas.microsoft.com/office/drawing/2014/main" id="{A83FC8AE-C5A0-4234-9981-250A1B87833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968780" y="1440113"/>
                        <a:ext cx="131608" cy="131608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635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85" name="弦 584">
                        <a:extLst>
                          <a:ext uri="{FF2B5EF4-FFF2-40B4-BE49-F238E27FC236}">
                            <a16:creationId xmlns:a16="http://schemas.microsoft.com/office/drawing/2014/main" id="{8480C6D0-7A09-46AE-AA7D-B79B23AAB0A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933062" y="1404395"/>
                        <a:ext cx="203044" cy="203044"/>
                      </a:xfrm>
                      <a:prstGeom prst="chord">
                        <a:avLst>
                          <a:gd name="adj1" fmla="val 9721091"/>
                          <a:gd name="adj2" fmla="val 19574514"/>
                        </a:avLst>
                      </a:prstGeom>
                      <a:solidFill>
                        <a:srgbClr val="C00000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</p:grpSp>
            <p:sp>
              <p:nvSpPr>
                <p:cNvPr id="561" name="正方形/長方形 560">
                  <a:extLst>
                    <a:ext uri="{FF2B5EF4-FFF2-40B4-BE49-F238E27FC236}">
                      <a16:creationId xmlns:a16="http://schemas.microsoft.com/office/drawing/2014/main" id="{7E17E98E-936A-490A-AED8-83A8B959C8C8}"/>
                    </a:ext>
                  </a:extLst>
                </p:cNvPr>
                <p:cNvSpPr/>
                <p:nvPr/>
              </p:nvSpPr>
              <p:spPr bwMode="auto">
                <a:xfrm>
                  <a:off x="4168008" y="2830043"/>
                  <a:ext cx="1585092" cy="138286"/>
                </a:xfrm>
                <a:prstGeom prst="rect">
                  <a:avLst/>
                </a:prstGeom>
                <a:pattFill prst="wdUpDiag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562" name="直線コネクタ 561">
                  <a:extLst>
                    <a:ext uri="{FF2B5EF4-FFF2-40B4-BE49-F238E27FC236}">
                      <a16:creationId xmlns:a16="http://schemas.microsoft.com/office/drawing/2014/main" id="{2C146B13-9FB8-43A8-8BE3-8CC88A85DDF1}"/>
                    </a:ext>
                  </a:extLst>
                </p:cNvPr>
                <p:cNvCxnSpPr/>
                <p:nvPr/>
              </p:nvCxnSpPr>
              <p:spPr bwMode="auto">
                <a:xfrm>
                  <a:off x="4172884" y="2971708"/>
                  <a:ext cx="1580216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563" name="星: 12 pt 562">
                  <a:extLst>
                    <a:ext uri="{FF2B5EF4-FFF2-40B4-BE49-F238E27FC236}">
                      <a16:creationId xmlns:a16="http://schemas.microsoft.com/office/drawing/2014/main" id="{97AA815B-F88D-4F99-82CA-B0DC8AEC505C}"/>
                    </a:ext>
                  </a:extLst>
                </p:cNvPr>
                <p:cNvSpPr/>
                <p:nvPr/>
              </p:nvSpPr>
              <p:spPr bwMode="auto">
                <a:xfrm>
                  <a:off x="4311833" y="3161954"/>
                  <a:ext cx="315035" cy="315035"/>
                </a:xfrm>
                <a:prstGeom prst="star12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64" name="グループ化 563">
                  <a:extLst>
                    <a:ext uri="{FF2B5EF4-FFF2-40B4-BE49-F238E27FC236}">
                      <a16:creationId xmlns:a16="http://schemas.microsoft.com/office/drawing/2014/main" id="{B51861BD-5B7B-4DB6-8F2E-8F6F3704F05B}"/>
                    </a:ext>
                  </a:extLst>
                </p:cNvPr>
                <p:cNvGrpSpPr/>
                <p:nvPr/>
              </p:nvGrpSpPr>
              <p:grpSpPr>
                <a:xfrm rot="10800000">
                  <a:off x="4527049" y="3017397"/>
                  <a:ext cx="592433" cy="336237"/>
                  <a:chOff x="522543" y="1090235"/>
                  <a:chExt cx="414800" cy="235421"/>
                </a:xfrm>
              </p:grpSpPr>
              <p:grpSp>
                <p:nvGrpSpPr>
                  <p:cNvPr id="565" name="グループ化 564">
                    <a:extLst>
                      <a:ext uri="{FF2B5EF4-FFF2-40B4-BE49-F238E27FC236}">
                        <a16:creationId xmlns:a16="http://schemas.microsoft.com/office/drawing/2014/main" id="{21DC9D1E-EB64-4A72-B1DA-7210D35324C8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612232" y="1000546"/>
                    <a:ext cx="235421" cy="414800"/>
                    <a:chOff x="505786" y="1284453"/>
                    <a:chExt cx="1091309" cy="1922832"/>
                  </a:xfrm>
                </p:grpSpPr>
                <p:sp>
                  <p:nvSpPr>
                    <p:cNvPr id="573" name="四角形: 角を丸くする 572">
                      <a:extLst>
                        <a:ext uri="{FF2B5EF4-FFF2-40B4-BE49-F238E27FC236}">
                          <a16:creationId xmlns:a16="http://schemas.microsoft.com/office/drawing/2014/main" id="{A27E78CC-BF1F-494E-8EC1-AF251692585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67138" y="1284453"/>
                      <a:ext cx="968604" cy="1922832"/>
                    </a:xfrm>
                    <a:prstGeom prst="roundRect">
                      <a:avLst>
                        <a:gd name="adj" fmla="val 12145"/>
                      </a:avLst>
                    </a:prstGeom>
                    <a:solidFill>
                      <a:schemeClr val="tx1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4" name="フリーフォーム: 図形 573">
                      <a:extLst>
                        <a:ext uri="{FF2B5EF4-FFF2-40B4-BE49-F238E27FC236}">
                          <a16:creationId xmlns:a16="http://schemas.microsoft.com/office/drawing/2014/main" id="{DC5CF409-5322-454E-A005-C482D5D31F1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2510" y="1317791"/>
                      <a:ext cx="1017861" cy="1844847"/>
                    </a:xfrm>
                    <a:custGeom>
                      <a:avLst/>
                      <a:gdLst>
                        <a:gd name="connsiteX0" fmla="*/ 207304 w 1017861"/>
                        <a:gd name="connsiteY0" fmla="*/ 0 h 1844847"/>
                        <a:gd name="connsiteX1" fmla="*/ 810556 w 1017861"/>
                        <a:gd name="connsiteY1" fmla="*/ 0 h 1844847"/>
                        <a:gd name="connsiteX2" fmla="*/ 813332 w 1017861"/>
                        <a:gd name="connsiteY2" fmla="*/ 13757 h 1844847"/>
                        <a:gd name="connsiteX3" fmla="*/ 934514 w 1017861"/>
                        <a:gd name="connsiteY3" fmla="*/ 83951 h 1844847"/>
                        <a:gd name="connsiteX4" fmla="*/ 990903 w 1017861"/>
                        <a:gd name="connsiteY4" fmla="*/ 94207 h 1844847"/>
                        <a:gd name="connsiteX5" fmla="*/ 1006617 w 1017861"/>
                        <a:gd name="connsiteY5" fmla="*/ 94117 h 1844847"/>
                        <a:gd name="connsiteX6" fmla="*/ 1017861 w 1017861"/>
                        <a:gd name="connsiteY6" fmla="*/ 149809 h 1844847"/>
                        <a:gd name="connsiteX7" fmla="*/ 1017861 w 1017861"/>
                        <a:gd name="connsiteY7" fmla="*/ 1695038 h 1844847"/>
                        <a:gd name="connsiteX8" fmla="*/ 868052 w 1017861"/>
                        <a:gd name="connsiteY8" fmla="*/ 1844847 h 1844847"/>
                        <a:gd name="connsiteX9" fmla="*/ 149809 w 1017861"/>
                        <a:gd name="connsiteY9" fmla="*/ 1844847 h 1844847"/>
                        <a:gd name="connsiteX10" fmla="*/ 0 w 1017861"/>
                        <a:gd name="connsiteY10" fmla="*/ 1695038 h 1844847"/>
                        <a:gd name="connsiteX11" fmla="*/ 0 w 1017861"/>
                        <a:gd name="connsiteY11" fmla="*/ 149809 h 1844847"/>
                        <a:gd name="connsiteX12" fmla="*/ 11244 w 1017861"/>
                        <a:gd name="connsiteY12" fmla="*/ 94117 h 1844847"/>
                        <a:gd name="connsiteX13" fmla="*/ 26958 w 1017861"/>
                        <a:gd name="connsiteY13" fmla="*/ 94207 h 1844847"/>
                        <a:gd name="connsiteX14" fmla="*/ 83348 w 1017861"/>
                        <a:gd name="connsiteY14" fmla="*/ 83951 h 1844847"/>
                        <a:gd name="connsiteX15" fmla="*/ 204528 w 1017861"/>
                        <a:gd name="connsiteY15" fmla="*/ 13757 h 1844847"/>
                        <a:gd name="connsiteX16" fmla="*/ 207304 w 1017861"/>
                        <a:gd name="connsiteY16" fmla="*/ 0 h 184484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1017861" h="1844847">
                          <a:moveTo>
                            <a:pt x="207304" y="0"/>
                          </a:moveTo>
                          <a:lnTo>
                            <a:pt x="810556" y="0"/>
                          </a:lnTo>
                          <a:lnTo>
                            <a:pt x="813332" y="13757"/>
                          </a:lnTo>
                          <a:cubicBezTo>
                            <a:pt x="829309" y="40207"/>
                            <a:pt x="875798" y="68218"/>
                            <a:pt x="934514" y="83951"/>
                          </a:cubicBezTo>
                          <a:cubicBezTo>
                            <a:pt x="954086" y="89195"/>
                            <a:pt x="973163" y="92579"/>
                            <a:pt x="990903" y="94207"/>
                          </a:cubicBezTo>
                          <a:lnTo>
                            <a:pt x="1006617" y="94117"/>
                          </a:lnTo>
                          <a:lnTo>
                            <a:pt x="1017861" y="149809"/>
                          </a:lnTo>
                          <a:lnTo>
                            <a:pt x="1017861" y="1695038"/>
                          </a:lnTo>
                          <a:cubicBezTo>
                            <a:pt x="1017861" y="1777775"/>
                            <a:pt x="950789" y="1844847"/>
                            <a:pt x="868052" y="1844847"/>
                          </a:cubicBezTo>
                          <a:lnTo>
                            <a:pt x="149809" y="1844847"/>
                          </a:lnTo>
                          <a:cubicBezTo>
                            <a:pt x="67072" y="1844847"/>
                            <a:pt x="0" y="1777775"/>
                            <a:pt x="0" y="1695038"/>
                          </a:cubicBezTo>
                          <a:lnTo>
                            <a:pt x="0" y="149809"/>
                          </a:lnTo>
                          <a:lnTo>
                            <a:pt x="11244" y="94117"/>
                          </a:lnTo>
                          <a:lnTo>
                            <a:pt x="26958" y="94207"/>
                          </a:lnTo>
                          <a:cubicBezTo>
                            <a:pt x="44698" y="92579"/>
                            <a:pt x="63776" y="89195"/>
                            <a:pt x="83348" y="83951"/>
                          </a:cubicBezTo>
                          <a:cubicBezTo>
                            <a:pt x="142063" y="68218"/>
                            <a:pt x="188551" y="40207"/>
                            <a:pt x="204528" y="13757"/>
                          </a:cubicBezTo>
                          <a:lnTo>
                            <a:pt x="207304" y="0"/>
                          </a:ln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p:txBody>
                </p:sp>
                <p:sp>
                  <p:nvSpPr>
                    <p:cNvPr id="575" name="フリーフォーム: 図形 574">
                      <a:extLst>
                        <a:ext uri="{FF2B5EF4-FFF2-40B4-BE49-F238E27FC236}">
                          <a16:creationId xmlns:a16="http://schemas.microsoft.com/office/drawing/2014/main" id="{C287D434-41D9-4A1D-B5CD-BB10E221D704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386048" y="1922943"/>
                      <a:ext cx="1330784" cy="877405"/>
                    </a:xfrm>
                    <a:custGeom>
                      <a:avLst/>
                      <a:gdLst>
                        <a:gd name="connsiteX0" fmla="*/ 1031101 w 1330784"/>
                        <a:gd name="connsiteY0" fmla="*/ 746106 h 877405"/>
                        <a:gd name="connsiteX1" fmla="*/ 1031101 w 1330784"/>
                        <a:gd name="connsiteY1" fmla="*/ 131631 h 877405"/>
                        <a:gd name="connsiteX2" fmla="*/ 1239940 w 1330784"/>
                        <a:gd name="connsiteY2" fmla="*/ 13884 h 877405"/>
                        <a:gd name="connsiteX3" fmla="*/ 1278494 w 1330784"/>
                        <a:gd name="connsiteY3" fmla="*/ 105165 h 877405"/>
                        <a:gd name="connsiteX4" fmla="*/ 1330784 w 1330784"/>
                        <a:gd name="connsiteY4" fmla="*/ 438007 h 877405"/>
                        <a:gd name="connsiteX5" fmla="*/ 1278494 w 1330784"/>
                        <a:gd name="connsiteY5" fmla="*/ 770849 h 877405"/>
                        <a:gd name="connsiteX6" fmla="*/ 1239352 w 1330784"/>
                        <a:gd name="connsiteY6" fmla="*/ 863522 h 877405"/>
                        <a:gd name="connsiteX7" fmla="*/ 157575 w 1330784"/>
                        <a:gd name="connsiteY7" fmla="*/ 0 h 877405"/>
                        <a:gd name="connsiteX8" fmla="*/ 1147686 w 1330784"/>
                        <a:gd name="connsiteY8" fmla="*/ 0 h 877405"/>
                        <a:gd name="connsiteX9" fmla="*/ 959984 w 1330784"/>
                        <a:gd name="connsiteY9" fmla="*/ 111564 h 877405"/>
                        <a:gd name="connsiteX10" fmla="*/ 345277 w 1330784"/>
                        <a:gd name="connsiteY10" fmla="*/ 111564 h 877405"/>
                        <a:gd name="connsiteX11" fmla="*/ 157574 w 1330784"/>
                        <a:gd name="connsiteY11" fmla="*/ 877405 h 877405"/>
                        <a:gd name="connsiteX12" fmla="*/ 345276 w 1330784"/>
                        <a:gd name="connsiteY12" fmla="*/ 765842 h 877405"/>
                        <a:gd name="connsiteX13" fmla="*/ 959983 w 1330784"/>
                        <a:gd name="connsiteY13" fmla="*/ 765842 h 877405"/>
                        <a:gd name="connsiteX14" fmla="*/ 1147685 w 1330784"/>
                        <a:gd name="connsiteY14" fmla="*/ 877405 h 877405"/>
                        <a:gd name="connsiteX15" fmla="*/ 0 w 1330784"/>
                        <a:gd name="connsiteY15" fmla="*/ 438007 h 877405"/>
                        <a:gd name="connsiteX16" fmla="*/ 52290 w 1330784"/>
                        <a:gd name="connsiteY16" fmla="*/ 105165 h 877405"/>
                        <a:gd name="connsiteX17" fmla="*/ 88741 w 1330784"/>
                        <a:gd name="connsiteY17" fmla="*/ 18865 h 877405"/>
                        <a:gd name="connsiteX18" fmla="*/ 279305 w 1330784"/>
                        <a:gd name="connsiteY18" fmla="*/ 126309 h 877405"/>
                        <a:gd name="connsiteX19" fmla="*/ 279304 w 1330784"/>
                        <a:gd name="connsiteY19" fmla="*/ 751429 h 877405"/>
                        <a:gd name="connsiteX20" fmla="*/ 89328 w 1330784"/>
                        <a:gd name="connsiteY20" fmla="*/ 858542 h 877405"/>
                        <a:gd name="connsiteX21" fmla="*/ 52290 w 1330784"/>
                        <a:gd name="connsiteY21" fmla="*/ 770849 h 877405"/>
                        <a:gd name="connsiteX22" fmla="*/ 0 w 1330784"/>
                        <a:gd name="connsiteY22" fmla="*/ 438007 h 8774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1330784" h="877405">
                          <a:moveTo>
                            <a:pt x="1031101" y="746106"/>
                          </a:moveTo>
                          <a:lnTo>
                            <a:pt x="1031101" y="131631"/>
                          </a:lnTo>
                          <a:lnTo>
                            <a:pt x="1239940" y="13884"/>
                          </a:lnTo>
                          <a:lnTo>
                            <a:pt x="1278494" y="105165"/>
                          </a:lnTo>
                          <a:cubicBezTo>
                            <a:pt x="1312165" y="207467"/>
                            <a:pt x="1330784" y="319943"/>
                            <a:pt x="1330784" y="438007"/>
                          </a:cubicBezTo>
                          <a:cubicBezTo>
                            <a:pt x="1330784" y="556071"/>
                            <a:pt x="1312165" y="668546"/>
                            <a:pt x="1278494" y="770849"/>
                          </a:cubicBezTo>
                          <a:lnTo>
                            <a:pt x="1239352" y="863522"/>
                          </a:lnTo>
                          <a:close/>
                          <a:moveTo>
                            <a:pt x="157575" y="0"/>
                          </a:moveTo>
                          <a:lnTo>
                            <a:pt x="1147686" y="0"/>
                          </a:lnTo>
                          <a:lnTo>
                            <a:pt x="959984" y="111564"/>
                          </a:lnTo>
                          <a:lnTo>
                            <a:pt x="345277" y="111564"/>
                          </a:lnTo>
                          <a:close/>
                          <a:moveTo>
                            <a:pt x="157574" y="877405"/>
                          </a:moveTo>
                          <a:lnTo>
                            <a:pt x="345276" y="765842"/>
                          </a:lnTo>
                          <a:lnTo>
                            <a:pt x="959983" y="765842"/>
                          </a:lnTo>
                          <a:lnTo>
                            <a:pt x="1147685" y="877405"/>
                          </a:lnTo>
                          <a:close/>
                          <a:moveTo>
                            <a:pt x="0" y="438007"/>
                          </a:moveTo>
                          <a:cubicBezTo>
                            <a:pt x="0" y="319943"/>
                            <a:pt x="18619" y="207467"/>
                            <a:pt x="52290" y="105165"/>
                          </a:cubicBezTo>
                          <a:lnTo>
                            <a:pt x="88741" y="18865"/>
                          </a:lnTo>
                          <a:lnTo>
                            <a:pt x="279305" y="126309"/>
                          </a:lnTo>
                          <a:lnTo>
                            <a:pt x="279304" y="751429"/>
                          </a:lnTo>
                          <a:lnTo>
                            <a:pt x="89328" y="858542"/>
                          </a:lnTo>
                          <a:lnTo>
                            <a:pt x="52290" y="770849"/>
                          </a:lnTo>
                          <a:cubicBezTo>
                            <a:pt x="18619" y="668546"/>
                            <a:pt x="0" y="556071"/>
                            <a:pt x="0" y="438007"/>
                          </a:cubicBezTo>
                          <a:close/>
                        </a:path>
                      </a:pathLst>
                    </a:custGeom>
                    <a:solidFill>
                      <a:schemeClr val="bg2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576" name="グループ化 575">
                      <a:extLst>
                        <a:ext uri="{FF2B5EF4-FFF2-40B4-BE49-F238E27FC236}">
                          <a16:creationId xmlns:a16="http://schemas.microsoft.com/office/drawing/2014/main" id="{A750C650-8415-4750-9198-EB3D228913A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05786" y="1853176"/>
                      <a:ext cx="1091309" cy="69162"/>
                      <a:chOff x="1311089" y="1853176"/>
                      <a:chExt cx="1091309" cy="69162"/>
                    </a:xfrm>
                    <a:solidFill>
                      <a:schemeClr val="tx1"/>
                    </a:solidFill>
                  </p:grpSpPr>
                  <p:sp>
                    <p:nvSpPr>
                      <p:cNvPr id="577" name="四角形: 上の 2 つの角を丸める 576">
                        <a:extLst>
                          <a:ext uri="{FF2B5EF4-FFF2-40B4-BE49-F238E27FC236}">
                            <a16:creationId xmlns:a16="http://schemas.microsoft.com/office/drawing/2014/main" id="{B26906C6-8E79-4990-AF13-7B05E89BFA5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1311089" y="1853176"/>
                        <a:ext cx="119756" cy="69162"/>
                      </a:xfrm>
                      <a:prstGeom prst="round2SameRect">
                        <a:avLst>
                          <a:gd name="adj1" fmla="val 50000"/>
                          <a:gd name="adj2" fmla="val 7300"/>
                        </a:avLst>
                      </a:prstGeom>
                      <a:grpFill/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78" name="四角形: 上の 2 つの角を丸める 577">
                        <a:extLst>
                          <a:ext uri="{FF2B5EF4-FFF2-40B4-BE49-F238E27FC236}">
                            <a16:creationId xmlns:a16="http://schemas.microsoft.com/office/drawing/2014/main" id="{16FFAC4A-264A-419E-B9E3-2F64A8CD4E4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 flipH="1">
                        <a:off x="2282642" y="1853176"/>
                        <a:ext cx="119756" cy="69162"/>
                      </a:xfrm>
                      <a:prstGeom prst="round2SameRect">
                        <a:avLst>
                          <a:gd name="adj1" fmla="val 50000"/>
                          <a:gd name="adj2" fmla="val 7300"/>
                        </a:avLst>
                      </a:prstGeom>
                      <a:grpFill/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566" name="グループ化 565">
                    <a:extLst>
                      <a:ext uri="{FF2B5EF4-FFF2-40B4-BE49-F238E27FC236}">
                        <a16:creationId xmlns:a16="http://schemas.microsoft.com/office/drawing/2014/main" id="{37BC36FF-77AD-4367-B9E6-8AFF3B6303A6}"/>
                      </a:ext>
                    </a:extLst>
                  </p:cNvPr>
                  <p:cNvGrpSpPr/>
                  <p:nvPr/>
                </p:nvGrpSpPr>
                <p:grpSpPr>
                  <a:xfrm rot="10800000">
                    <a:off x="798378" y="1112613"/>
                    <a:ext cx="92056" cy="198476"/>
                    <a:chOff x="2241521" y="1073448"/>
                    <a:chExt cx="71608" cy="154388"/>
                  </a:xfrm>
                </p:grpSpPr>
                <p:grpSp>
                  <p:nvGrpSpPr>
                    <p:cNvPr id="567" name="グループ化 566">
                      <a:extLst>
                        <a:ext uri="{FF2B5EF4-FFF2-40B4-BE49-F238E27FC236}">
                          <a16:creationId xmlns:a16="http://schemas.microsoft.com/office/drawing/2014/main" id="{22487C05-E618-4FB5-B429-F55F93CB030D}"/>
                        </a:ext>
                      </a:extLst>
                    </p:cNvPr>
                    <p:cNvGrpSpPr/>
                    <p:nvPr/>
                  </p:nvGrpSpPr>
                  <p:grpSpPr>
                    <a:xfrm rot="5400000" flipH="1">
                      <a:off x="2241521" y="1156229"/>
                      <a:ext cx="71607" cy="71607"/>
                      <a:chOff x="3007632" y="1406088"/>
                      <a:chExt cx="199664" cy="199664"/>
                    </a:xfrm>
                  </p:grpSpPr>
                  <p:sp>
                    <p:nvSpPr>
                      <p:cNvPr id="571" name="楕円 570">
                        <a:extLst>
                          <a:ext uri="{FF2B5EF4-FFF2-40B4-BE49-F238E27FC236}">
                            <a16:creationId xmlns:a16="http://schemas.microsoft.com/office/drawing/2014/main" id="{F13378BE-6906-4267-B404-DEFD52CD8E9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007632" y="1406088"/>
                        <a:ext cx="199664" cy="199664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 dirty="0"/>
                      </a:p>
                    </p:txBody>
                  </p:sp>
                  <p:sp>
                    <p:nvSpPr>
                      <p:cNvPr id="572" name="楕円 571">
                        <a:extLst>
                          <a:ext uri="{FF2B5EF4-FFF2-40B4-BE49-F238E27FC236}">
                            <a16:creationId xmlns:a16="http://schemas.microsoft.com/office/drawing/2014/main" id="{68744F9D-507F-4A4D-A4B7-57E0DB1F610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flipH="1">
                        <a:off x="3055258" y="1493975"/>
                        <a:ext cx="44002" cy="43999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568" name="グループ化 567">
                      <a:extLst>
                        <a:ext uri="{FF2B5EF4-FFF2-40B4-BE49-F238E27FC236}">
                          <a16:creationId xmlns:a16="http://schemas.microsoft.com/office/drawing/2014/main" id="{AD21D911-CA03-4412-981A-F54F7E64EF41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2241522" y="1073448"/>
                      <a:ext cx="71607" cy="71607"/>
                      <a:chOff x="2934752" y="1406085"/>
                      <a:chExt cx="199664" cy="199664"/>
                    </a:xfrm>
                  </p:grpSpPr>
                  <p:sp>
                    <p:nvSpPr>
                      <p:cNvPr id="569" name="楕円 568">
                        <a:extLst>
                          <a:ext uri="{FF2B5EF4-FFF2-40B4-BE49-F238E27FC236}">
                            <a16:creationId xmlns:a16="http://schemas.microsoft.com/office/drawing/2014/main" id="{60F1244B-C233-4681-8ECF-A6C136A57E6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934752" y="1406085"/>
                        <a:ext cx="199664" cy="199664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70" name="楕円 569">
                        <a:extLst>
                          <a:ext uri="{FF2B5EF4-FFF2-40B4-BE49-F238E27FC236}">
                            <a16:creationId xmlns:a16="http://schemas.microsoft.com/office/drawing/2014/main" id="{4C228511-CFF9-466B-B0A6-5664B739219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flipH="1">
                        <a:off x="3042794" y="1493965"/>
                        <a:ext cx="43999" cy="43999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</p:grpSp>
          </p:grpSp>
          <p:grpSp>
            <p:nvGrpSpPr>
              <p:cNvPr id="411" name="グループ化 410">
                <a:extLst>
                  <a:ext uri="{FF2B5EF4-FFF2-40B4-BE49-F238E27FC236}">
                    <a16:creationId xmlns:a16="http://schemas.microsoft.com/office/drawing/2014/main" id="{A3B77980-FA5B-4F0C-BE42-BE064AC2961B}"/>
                  </a:ext>
                </a:extLst>
              </p:cNvPr>
              <p:cNvGrpSpPr/>
              <p:nvPr/>
            </p:nvGrpSpPr>
            <p:grpSpPr>
              <a:xfrm>
                <a:off x="4762438" y="1888125"/>
                <a:ext cx="1155631" cy="819428"/>
                <a:chOff x="6044728" y="883190"/>
                <a:chExt cx="1584334" cy="1123410"/>
              </a:xfrm>
            </p:grpSpPr>
            <p:sp>
              <p:nvSpPr>
                <p:cNvPr id="512" name="正方形/長方形 511">
                  <a:extLst>
                    <a:ext uri="{FF2B5EF4-FFF2-40B4-BE49-F238E27FC236}">
                      <a16:creationId xmlns:a16="http://schemas.microsoft.com/office/drawing/2014/main" id="{1990B6B8-63B8-417A-82A9-4DE7D61A0BB5}"/>
                    </a:ext>
                  </a:extLst>
                </p:cNvPr>
                <p:cNvSpPr/>
                <p:nvPr/>
              </p:nvSpPr>
              <p:spPr bwMode="auto">
                <a:xfrm>
                  <a:off x="6044728" y="883190"/>
                  <a:ext cx="1584334" cy="112341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513" name="直線コネクタ 512">
                  <a:extLst>
                    <a:ext uri="{FF2B5EF4-FFF2-40B4-BE49-F238E27FC236}">
                      <a16:creationId xmlns:a16="http://schemas.microsoft.com/office/drawing/2014/main" id="{013FAD5C-9B0B-43E8-B88C-BB19245B163D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6044728" y="1175012"/>
                  <a:ext cx="1584334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chemeClr val="bg1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514" name="直線コネクタ 513">
                  <a:extLst>
                    <a:ext uri="{FF2B5EF4-FFF2-40B4-BE49-F238E27FC236}">
                      <a16:creationId xmlns:a16="http://schemas.microsoft.com/office/drawing/2014/main" id="{0DFCC1FE-EE38-4B4D-878D-9D2C638E4B70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6044728" y="1717072"/>
                  <a:ext cx="1584334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chemeClr val="bg1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515" name="星: 12 pt 514">
                  <a:extLst>
                    <a:ext uri="{FF2B5EF4-FFF2-40B4-BE49-F238E27FC236}">
                      <a16:creationId xmlns:a16="http://schemas.microsoft.com/office/drawing/2014/main" id="{9269CDAF-3E99-4D70-B547-141DA46B8669}"/>
                    </a:ext>
                  </a:extLst>
                </p:cNvPr>
                <p:cNvSpPr/>
                <p:nvPr/>
              </p:nvSpPr>
              <p:spPr bwMode="auto">
                <a:xfrm>
                  <a:off x="6966466" y="1055134"/>
                  <a:ext cx="315035" cy="315035"/>
                </a:xfrm>
                <a:prstGeom prst="star12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6" name="フリーフォーム: 図形 515">
                  <a:extLst>
                    <a:ext uri="{FF2B5EF4-FFF2-40B4-BE49-F238E27FC236}">
                      <a16:creationId xmlns:a16="http://schemas.microsoft.com/office/drawing/2014/main" id="{ECB26132-9547-47BD-B6FB-834C6C8117C5}"/>
                    </a:ext>
                  </a:extLst>
                </p:cNvPr>
                <p:cNvSpPr/>
                <p:nvPr/>
              </p:nvSpPr>
              <p:spPr bwMode="auto">
                <a:xfrm rot="17312734">
                  <a:off x="6702764" y="1251841"/>
                  <a:ext cx="418660" cy="1085507"/>
                </a:xfrm>
                <a:custGeom>
                  <a:avLst/>
                  <a:gdLst>
                    <a:gd name="connsiteX0" fmla="*/ 225522 w 402623"/>
                    <a:gd name="connsiteY0" fmla="*/ 0 h 1085507"/>
                    <a:gd name="connsiteX1" fmla="*/ 225522 w 402623"/>
                    <a:gd name="connsiteY1" fmla="*/ 343209 h 1085507"/>
                    <a:gd name="connsiteX2" fmla="*/ 108020 w 402623"/>
                    <a:gd name="connsiteY2" fmla="*/ 485272 h 1085507"/>
                    <a:gd name="connsiteX3" fmla="*/ 107126 w 402623"/>
                    <a:gd name="connsiteY3" fmla="*/ 485162 h 1085507"/>
                    <a:gd name="connsiteX4" fmla="*/ 86118 w 402623"/>
                    <a:gd name="connsiteY4" fmla="*/ 487611 h 1085507"/>
                    <a:gd name="connsiteX5" fmla="*/ 4672 w 402623"/>
                    <a:gd name="connsiteY5" fmla="*/ 572476 h 1085507"/>
                    <a:gd name="connsiteX6" fmla="*/ 4154 w 402623"/>
                    <a:gd name="connsiteY6" fmla="*/ 576027 h 1085507"/>
                    <a:gd name="connsiteX7" fmla="*/ 0 w 402623"/>
                    <a:gd name="connsiteY7" fmla="*/ 563647 h 1085507"/>
                    <a:gd name="connsiteX8" fmla="*/ 97 w 402623"/>
                    <a:gd name="connsiteY8" fmla="*/ 563069 h 1085507"/>
                    <a:gd name="connsiteX9" fmla="*/ 108366 w 402623"/>
                    <a:gd name="connsiteY9" fmla="*/ 476303 h 1085507"/>
                    <a:gd name="connsiteX10" fmla="*/ 109259 w 402623"/>
                    <a:gd name="connsiteY10" fmla="*/ 476412 h 1085507"/>
                    <a:gd name="connsiteX11" fmla="*/ 130268 w 402623"/>
                    <a:gd name="connsiteY11" fmla="*/ 473964 h 1085507"/>
                    <a:gd name="connsiteX12" fmla="*/ 218412 w 402623"/>
                    <a:gd name="connsiteY12" fmla="*/ 343209 h 1085507"/>
                    <a:gd name="connsiteX13" fmla="*/ 218412 w 402623"/>
                    <a:gd name="connsiteY13" fmla="*/ 0 h 1085507"/>
                    <a:gd name="connsiteX14" fmla="*/ 402623 w 402623"/>
                    <a:gd name="connsiteY14" fmla="*/ 170505 h 1085507"/>
                    <a:gd name="connsiteX15" fmla="*/ 402623 w 402623"/>
                    <a:gd name="connsiteY15" fmla="*/ 513714 h 1085507"/>
                    <a:gd name="connsiteX16" fmla="*/ 285120 w 402623"/>
                    <a:gd name="connsiteY16" fmla="*/ 655777 h 1085507"/>
                    <a:gd name="connsiteX17" fmla="*/ 284228 w 402623"/>
                    <a:gd name="connsiteY17" fmla="*/ 655668 h 1085507"/>
                    <a:gd name="connsiteX18" fmla="*/ 263219 w 402623"/>
                    <a:gd name="connsiteY18" fmla="*/ 658117 h 1085507"/>
                    <a:gd name="connsiteX19" fmla="*/ 175074 w 402623"/>
                    <a:gd name="connsiteY19" fmla="*/ 788871 h 1085507"/>
                    <a:gd name="connsiteX20" fmla="*/ 175074 w 402623"/>
                    <a:gd name="connsiteY20" fmla="*/ 1085507 h 1085507"/>
                    <a:gd name="connsiteX21" fmla="*/ 167964 w 402623"/>
                    <a:gd name="connsiteY21" fmla="*/ 1064313 h 1085507"/>
                    <a:gd name="connsiteX22" fmla="*/ 167964 w 402623"/>
                    <a:gd name="connsiteY22" fmla="*/ 788871 h 1085507"/>
                    <a:gd name="connsiteX23" fmla="*/ 285467 w 402623"/>
                    <a:gd name="connsiteY23" fmla="*/ 646809 h 1085507"/>
                    <a:gd name="connsiteX24" fmla="*/ 286360 w 402623"/>
                    <a:gd name="connsiteY24" fmla="*/ 646918 h 1085507"/>
                    <a:gd name="connsiteX25" fmla="*/ 307368 w 402623"/>
                    <a:gd name="connsiteY25" fmla="*/ 644469 h 1085507"/>
                    <a:gd name="connsiteX26" fmla="*/ 395513 w 402623"/>
                    <a:gd name="connsiteY26" fmla="*/ 513714 h 1085507"/>
                    <a:gd name="connsiteX27" fmla="*/ 395513 w 402623"/>
                    <a:gd name="connsiteY27" fmla="*/ 170505 h 10855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2623" h="1085507">
                      <a:moveTo>
                        <a:pt x="225522" y="0"/>
                      </a:moveTo>
                      <a:lnTo>
                        <a:pt x="225522" y="343209"/>
                      </a:lnTo>
                      <a:cubicBezTo>
                        <a:pt x="225522" y="421668"/>
                        <a:pt x="172914" y="485272"/>
                        <a:pt x="108020" y="485272"/>
                      </a:cubicBezTo>
                      <a:lnTo>
                        <a:pt x="107126" y="485162"/>
                      </a:lnTo>
                      <a:lnTo>
                        <a:pt x="86118" y="487611"/>
                      </a:lnTo>
                      <a:cubicBezTo>
                        <a:pt x="48390" y="496945"/>
                        <a:pt x="17673" y="529548"/>
                        <a:pt x="4672" y="572476"/>
                      </a:cubicBezTo>
                      <a:lnTo>
                        <a:pt x="4154" y="576027"/>
                      </a:lnTo>
                      <a:lnTo>
                        <a:pt x="0" y="563647"/>
                      </a:lnTo>
                      <a:lnTo>
                        <a:pt x="97" y="563069"/>
                      </a:lnTo>
                      <a:cubicBezTo>
                        <a:pt x="17935" y="512080"/>
                        <a:pt x="59695" y="476303"/>
                        <a:pt x="108366" y="476303"/>
                      </a:cubicBezTo>
                      <a:lnTo>
                        <a:pt x="109259" y="476412"/>
                      </a:lnTo>
                      <a:lnTo>
                        <a:pt x="130268" y="473964"/>
                      </a:lnTo>
                      <a:cubicBezTo>
                        <a:pt x="180571" y="461518"/>
                        <a:pt x="218412" y="407706"/>
                        <a:pt x="218412" y="343209"/>
                      </a:cubicBezTo>
                      <a:cubicBezTo>
                        <a:pt x="218412" y="228806"/>
                        <a:pt x="218412" y="114402"/>
                        <a:pt x="218412" y="0"/>
                      </a:cubicBezTo>
                      <a:close/>
                      <a:moveTo>
                        <a:pt x="402623" y="170505"/>
                      </a:moveTo>
                      <a:lnTo>
                        <a:pt x="402623" y="513714"/>
                      </a:lnTo>
                      <a:cubicBezTo>
                        <a:pt x="402623" y="592173"/>
                        <a:pt x="350016" y="655777"/>
                        <a:pt x="285120" y="655777"/>
                      </a:cubicBezTo>
                      <a:lnTo>
                        <a:pt x="284228" y="655668"/>
                      </a:lnTo>
                      <a:lnTo>
                        <a:pt x="263219" y="658117"/>
                      </a:lnTo>
                      <a:cubicBezTo>
                        <a:pt x="212915" y="670562"/>
                        <a:pt x="175074" y="724374"/>
                        <a:pt x="175074" y="788871"/>
                      </a:cubicBezTo>
                      <a:lnTo>
                        <a:pt x="175074" y="1085507"/>
                      </a:lnTo>
                      <a:lnTo>
                        <a:pt x="167964" y="1064313"/>
                      </a:lnTo>
                      <a:lnTo>
                        <a:pt x="167964" y="788871"/>
                      </a:lnTo>
                      <a:cubicBezTo>
                        <a:pt x="167964" y="710412"/>
                        <a:pt x="220572" y="646809"/>
                        <a:pt x="285467" y="646809"/>
                      </a:cubicBezTo>
                      <a:lnTo>
                        <a:pt x="286360" y="646918"/>
                      </a:lnTo>
                      <a:lnTo>
                        <a:pt x="307368" y="644469"/>
                      </a:lnTo>
                      <a:cubicBezTo>
                        <a:pt x="357673" y="632024"/>
                        <a:pt x="395513" y="578211"/>
                        <a:pt x="395513" y="513714"/>
                      </a:cubicBezTo>
                      <a:cubicBezTo>
                        <a:pt x="395513" y="399311"/>
                        <a:pt x="395513" y="284909"/>
                        <a:pt x="395513" y="17050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17" name="グループ化 516">
                  <a:extLst>
                    <a:ext uri="{FF2B5EF4-FFF2-40B4-BE49-F238E27FC236}">
                      <a16:creationId xmlns:a16="http://schemas.microsoft.com/office/drawing/2014/main" id="{B1ABBC95-C6BC-407B-AF55-A89AF39D908D}"/>
                    </a:ext>
                  </a:extLst>
                </p:cNvPr>
                <p:cNvGrpSpPr/>
                <p:nvPr/>
              </p:nvGrpSpPr>
              <p:grpSpPr>
                <a:xfrm rot="1238717">
                  <a:off x="6107542" y="1327126"/>
                  <a:ext cx="527750" cy="310076"/>
                  <a:chOff x="2428604" y="1144848"/>
                  <a:chExt cx="414800" cy="243713"/>
                </a:xfrm>
              </p:grpSpPr>
              <p:grpSp>
                <p:nvGrpSpPr>
                  <p:cNvPr id="536" name="グループ化 535">
                    <a:extLst>
                      <a:ext uri="{FF2B5EF4-FFF2-40B4-BE49-F238E27FC236}">
                        <a16:creationId xmlns:a16="http://schemas.microsoft.com/office/drawing/2014/main" id="{892E580B-B54C-4EB5-A7F3-55A7BF772473}"/>
                      </a:ext>
                    </a:extLst>
                  </p:cNvPr>
                  <p:cNvGrpSpPr/>
                  <p:nvPr/>
                </p:nvGrpSpPr>
                <p:grpSpPr>
                  <a:xfrm rot="16200000">
                    <a:off x="2514147" y="1059305"/>
                    <a:ext cx="243713" cy="414800"/>
                    <a:chOff x="2673730" y="851790"/>
                    <a:chExt cx="830264" cy="1575153"/>
                  </a:xfrm>
                </p:grpSpPr>
                <p:grpSp>
                  <p:nvGrpSpPr>
                    <p:cNvPr id="546" name="グループ化 545">
                      <a:extLst>
                        <a:ext uri="{FF2B5EF4-FFF2-40B4-BE49-F238E27FC236}">
                          <a16:creationId xmlns:a16="http://schemas.microsoft.com/office/drawing/2014/main" id="{C29AC709-761C-41CC-8FC5-10F66026996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20581" y="851790"/>
                      <a:ext cx="736824" cy="1575153"/>
                      <a:chOff x="7236169" y="2190053"/>
                      <a:chExt cx="1252546" cy="2677643"/>
                    </a:xfrm>
                  </p:grpSpPr>
                  <p:sp>
                    <p:nvSpPr>
                      <p:cNvPr id="549" name="フリーフォーム: 図形 548">
                        <a:extLst>
                          <a:ext uri="{FF2B5EF4-FFF2-40B4-BE49-F238E27FC236}">
                            <a16:creationId xmlns:a16="http://schemas.microsoft.com/office/drawing/2014/main" id="{7F983C25-ADB5-4106-AC8F-F4B737341B3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7236169" y="4598606"/>
                        <a:ext cx="1252546" cy="269090"/>
                      </a:xfrm>
                      <a:custGeom>
                        <a:avLst/>
                        <a:gdLst>
                          <a:gd name="connsiteX0" fmla="*/ 0 w 1252546"/>
                          <a:gd name="connsiteY0" fmla="*/ 0 h 269090"/>
                          <a:gd name="connsiteX1" fmla="*/ 161140 w 1252546"/>
                          <a:gd name="connsiteY1" fmla="*/ 161140 h 269090"/>
                          <a:gd name="connsiteX2" fmla="*/ 1091406 w 1252546"/>
                          <a:gd name="connsiteY2" fmla="*/ 161140 h 269090"/>
                          <a:gd name="connsiteX3" fmla="*/ 1252546 w 1252546"/>
                          <a:gd name="connsiteY3" fmla="*/ 0 h 269090"/>
                          <a:gd name="connsiteX4" fmla="*/ 1252546 w 1252546"/>
                          <a:gd name="connsiteY4" fmla="*/ 107950 h 269090"/>
                          <a:gd name="connsiteX5" fmla="*/ 1091406 w 1252546"/>
                          <a:gd name="connsiteY5" fmla="*/ 269090 h 269090"/>
                          <a:gd name="connsiteX6" fmla="*/ 161140 w 1252546"/>
                          <a:gd name="connsiteY6" fmla="*/ 269090 h 269090"/>
                          <a:gd name="connsiteX7" fmla="*/ 0 w 1252546"/>
                          <a:gd name="connsiteY7" fmla="*/ 107950 h 26909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1252546" h="269090">
                            <a:moveTo>
                              <a:pt x="0" y="0"/>
                            </a:moveTo>
                            <a:cubicBezTo>
                              <a:pt x="0" y="88995"/>
                              <a:pt x="72145" y="161140"/>
                              <a:pt x="161140" y="161140"/>
                            </a:cubicBezTo>
                            <a:lnTo>
                              <a:pt x="1091406" y="161140"/>
                            </a:lnTo>
                            <a:cubicBezTo>
                              <a:pt x="1180401" y="161140"/>
                              <a:pt x="1252546" y="88995"/>
                              <a:pt x="1252546" y="0"/>
                            </a:cubicBezTo>
                            <a:lnTo>
                              <a:pt x="1252546" y="107950"/>
                            </a:lnTo>
                            <a:cubicBezTo>
                              <a:pt x="1252546" y="196945"/>
                              <a:pt x="1180401" y="269090"/>
                              <a:pt x="1091406" y="269090"/>
                            </a:cubicBezTo>
                            <a:lnTo>
                              <a:pt x="161140" y="269090"/>
                            </a:lnTo>
                            <a:cubicBezTo>
                              <a:pt x="72145" y="269090"/>
                              <a:pt x="0" y="196945"/>
                              <a:pt x="0" y="107950"/>
                            </a:cubicBez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550" name="フリーフォーム: 図形 549">
                        <a:extLst>
                          <a:ext uri="{FF2B5EF4-FFF2-40B4-BE49-F238E27FC236}">
                            <a16:creationId xmlns:a16="http://schemas.microsoft.com/office/drawing/2014/main" id="{8E16C566-927C-47CB-8D11-701C6C12107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7236169" y="2190053"/>
                        <a:ext cx="1252546" cy="432758"/>
                      </a:xfrm>
                      <a:custGeom>
                        <a:avLst/>
                        <a:gdLst>
                          <a:gd name="connsiteX0" fmla="*/ 432604 w 1252546"/>
                          <a:gd name="connsiteY0" fmla="*/ 0 h 493804"/>
                          <a:gd name="connsiteX1" fmla="*/ 819942 w 1252546"/>
                          <a:gd name="connsiteY1" fmla="*/ 0 h 493804"/>
                          <a:gd name="connsiteX2" fmla="*/ 1252546 w 1252546"/>
                          <a:gd name="connsiteY2" fmla="*/ 432604 h 493804"/>
                          <a:gd name="connsiteX3" fmla="*/ 1252546 w 1252546"/>
                          <a:gd name="connsiteY3" fmla="*/ 493804 h 493804"/>
                          <a:gd name="connsiteX4" fmla="*/ 1231562 w 1252546"/>
                          <a:gd name="connsiteY4" fmla="*/ 455144 h 493804"/>
                          <a:gd name="connsiteX5" fmla="*/ 838488 w 1252546"/>
                          <a:gd name="connsiteY5" fmla="*/ 246148 h 493804"/>
                          <a:gd name="connsiteX6" fmla="*/ 414058 w 1252546"/>
                          <a:gd name="connsiteY6" fmla="*/ 246148 h 493804"/>
                          <a:gd name="connsiteX7" fmla="*/ 20984 w 1252546"/>
                          <a:gd name="connsiteY7" fmla="*/ 455144 h 493804"/>
                          <a:gd name="connsiteX8" fmla="*/ 0 w 1252546"/>
                          <a:gd name="connsiteY8" fmla="*/ 493804 h 493804"/>
                          <a:gd name="connsiteX9" fmla="*/ 0 w 1252546"/>
                          <a:gd name="connsiteY9" fmla="*/ 432604 h 493804"/>
                          <a:gd name="connsiteX10" fmla="*/ 432604 w 1252546"/>
                          <a:gd name="connsiteY10" fmla="*/ 0 h 493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1252546" h="493804">
                            <a:moveTo>
                              <a:pt x="432604" y="0"/>
                            </a:moveTo>
                            <a:lnTo>
                              <a:pt x="819942" y="0"/>
                            </a:lnTo>
                            <a:cubicBezTo>
                              <a:pt x="1058863" y="0"/>
                              <a:pt x="1252546" y="193683"/>
                              <a:pt x="1252546" y="432604"/>
                            </a:cubicBezTo>
                            <a:lnTo>
                              <a:pt x="1252546" y="493804"/>
                            </a:lnTo>
                            <a:lnTo>
                              <a:pt x="1231562" y="455144"/>
                            </a:lnTo>
                            <a:cubicBezTo>
                              <a:pt x="1146375" y="329051"/>
                              <a:pt x="1002113" y="246148"/>
                              <a:pt x="838488" y="246148"/>
                            </a:cubicBezTo>
                            <a:lnTo>
                              <a:pt x="414058" y="246148"/>
                            </a:lnTo>
                            <a:cubicBezTo>
                              <a:pt x="250433" y="246148"/>
                              <a:pt x="106171" y="329051"/>
                              <a:pt x="20984" y="455144"/>
                            </a:cubicBezTo>
                            <a:lnTo>
                              <a:pt x="0" y="493804"/>
                            </a:lnTo>
                            <a:lnTo>
                              <a:pt x="0" y="432604"/>
                            </a:lnTo>
                            <a:cubicBezTo>
                              <a:pt x="0" y="193683"/>
                              <a:pt x="193683" y="0"/>
                              <a:pt x="432604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551" name="フリーフォーム: 図形 550">
                        <a:extLst>
                          <a:ext uri="{FF2B5EF4-FFF2-40B4-BE49-F238E27FC236}">
                            <a16:creationId xmlns:a16="http://schemas.microsoft.com/office/drawing/2014/main" id="{D55180CB-FDE6-4D28-B232-840BE3F4B26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7236169" y="2243306"/>
                        <a:ext cx="1252546" cy="2567240"/>
                      </a:xfrm>
                      <a:custGeom>
                        <a:avLst/>
                        <a:gdLst>
                          <a:gd name="connsiteX0" fmla="*/ 432604 w 1252546"/>
                          <a:gd name="connsiteY0" fmla="*/ 0 h 2567240"/>
                          <a:gd name="connsiteX1" fmla="*/ 819942 w 1252546"/>
                          <a:gd name="connsiteY1" fmla="*/ 0 h 2567240"/>
                          <a:gd name="connsiteX2" fmla="*/ 1252546 w 1252546"/>
                          <a:gd name="connsiteY2" fmla="*/ 432604 h 2567240"/>
                          <a:gd name="connsiteX3" fmla="*/ 1252546 w 1252546"/>
                          <a:gd name="connsiteY3" fmla="*/ 808840 h 2567240"/>
                          <a:gd name="connsiteX4" fmla="*/ 1252546 w 1252546"/>
                          <a:gd name="connsiteY4" fmla="*/ 1486936 h 2567240"/>
                          <a:gd name="connsiteX5" fmla="*/ 1252546 w 1252546"/>
                          <a:gd name="connsiteY5" fmla="*/ 2406100 h 2567240"/>
                          <a:gd name="connsiteX6" fmla="*/ 1091406 w 1252546"/>
                          <a:gd name="connsiteY6" fmla="*/ 2567240 h 2567240"/>
                          <a:gd name="connsiteX7" fmla="*/ 161140 w 1252546"/>
                          <a:gd name="connsiteY7" fmla="*/ 2567240 h 2567240"/>
                          <a:gd name="connsiteX8" fmla="*/ 0 w 1252546"/>
                          <a:gd name="connsiteY8" fmla="*/ 2406100 h 2567240"/>
                          <a:gd name="connsiteX9" fmla="*/ 0 w 1252546"/>
                          <a:gd name="connsiteY9" fmla="*/ 1486936 h 2567240"/>
                          <a:gd name="connsiteX10" fmla="*/ 0 w 1252546"/>
                          <a:gd name="connsiteY10" fmla="*/ 808840 h 2567240"/>
                          <a:gd name="connsiteX11" fmla="*/ 0 w 1252546"/>
                          <a:gd name="connsiteY11" fmla="*/ 432604 h 2567240"/>
                          <a:gd name="connsiteX12" fmla="*/ 432604 w 1252546"/>
                          <a:gd name="connsiteY12" fmla="*/ 0 h 2567240"/>
                          <a:gd name="connsiteX0" fmla="*/ 432604 w 1252546"/>
                          <a:gd name="connsiteY0" fmla="*/ 0 h 2567240"/>
                          <a:gd name="connsiteX1" fmla="*/ 819942 w 1252546"/>
                          <a:gd name="connsiteY1" fmla="*/ 0 h 2567240"/>
                          <a:gd name="connsiteX2" fmla="*/ 1252546 w 1252546"/>
                          <a:gd name="connsiteY2" fmla="*/ 432604 h 2567240"/>
                          <a:gd name="connsiteX3" fmla="*/ 1252546 w 1252546"/>
                          <a:gd name="connsiteY3" fmla="*/ 808840 h 2567240"/>
                          <a:gd name="connsiteX4" fmla="*/ 1252546 w 1252546"/>
                          <a:gd name="connsiteY4" fmla="*/ 1486936 h 2567240"/>
                          <a:gd name="connsiteX5" fmla="*/ 1252546 w 1252546"/>
                          <a:gd name="connsiteY5" fmla="*/ 2406100 h 2567240"/>
                          <a:gd name="connsiteX6" fmla="*/ 1091406 w 1252546"/>
                          <a:gd name="connsiteY6" fmla="*/ 2567240 h 2567240"/>
                          <a:gd name="connsiteX7" fmla="*/ 161140 w 1252546"/>
                          <a:gd name="connsiteY7" fmla="*/ 2567240 h 2567240"/>
                          <a:gd name="connsiteX8" fmla="*/ 0 w 1252546"/>
                          <a:gd name="connsiteY8" fmla="*/ 2406100 h 2567240"/>
                          <a:gd name="connsiteX9" fmla="*/ 0 w 1252546"/>
                          <a:gd name="connsiteY9" fmla="*/ 808840 h 2567240"/>
                          <a:gd name="connsiteX10" fmla="*/ 0 w 1252546"/>
                          <a:gd name="connsiteY10" fmla="*/ 432604 h 2567240"/>
                          <a:gd name="connsiteX11" fmla="*/ 432604 w 1252546"/>
                          <a:gd name="connsiteY11" fmla="*/ 0 h 2567240"/>
                          <a:gd name="connsiteX0" fmla="*/ 432604 w 1252546"/>
                          <a:gd name="connsiteY0" fmla="*/ 0 h 2567240"/>
                          <a:gd name="connsiteX1" fmla="*/ 819942 w 1252546"/>
                          <a:gd name="connsiteY1" fmla="*/ 0 h 2567240"/>
                          <a:gd name="connsiteX2" fmla="*/ 1252546 w 1252546"/>
                          <a:gd name="connsiteY2" fmla="*/ 432604 h 2567240"/>
                          <a:gd name="connsiteX3" fmla="*/ 1252546 w 1252546"/>
                          <a:gd name="connsiteY3" fmla="*/ 808840 h 2567240"/>
                          <a:gd name="connsiteX4" fmla="*/ 1252546 w 1252546"/>
                          <a:gd name="connsiteY4" fmla="*/ 1486936 h 2567240"/>
                          <a:gd name="connsiteX5" fmla="*/ 1252546 w 1252546"/>
                          <a:gd name="connsiteY5" fmla="*/ 2406100 h 2567240"/>
                          <a:gd name="connsiteX6" fmla="*/ 1091406 w 1252546"/>
                          <a:gd name="connsiteY6" fmla="*/ 2567240 h 2567240"/>
                          <a:gd name="connsiteX7" fmla="*/ 161140 w 1252546"/>
                          <a:gd name="connsiteY7" fmla="*/ 2567240 h 2567240"/>
                          <a:gd name="connsiteX8" fmla="*/ 0 w 1252546"/>
                          <a:gd name="connsiteY8" fmla="*/ 2406100 h 2567240"/>
                          <a:gd name="connsiteX9" fmla="*/ 0 w 1252546"/>
                          <a:gd name="connsiteY9" fmla="*/ 432604 h 2567240"/>
                          <a:gd name="connsiteX10" fmla="*/ 432604 w 1252546"/>
                          <a:gd name="connsiteY10" fmla="*/ 0 h 2567240"/>
                          <a:gd name="connsiteX0" fmla="*/ 432604 w 1252546"/>
                          <a:gd name="connsiteY0" fmla="*/ 0 h 2567240"/>
                          <a:gd name="connsiteX1" fmla="*/ 819942 w 1252546"/>
                          <a:gd name="connsiteY1" fmla="*/ 0 h 2567240"/>
                          <a:gd name="connsiteX2" fmla="*/ 1252546 w 1252546"/>
                          <a:gd name="connsiteY2" fmla="*/ 432604 h 2567240"/>
                          <a:gd name="connsiteX3" fmla="*/ 1252546 w 1252546"/>
                          <a:gd name="connsiteY3" fmla="*/ 1486936 h 2567240"/>
                          <a:gd name="connsiteX4" fmla="*/ 1252546 w 1252546"/>
                          <a:gd name="connsiteY4" fmla="*/ 2406100 h 2567240"/>
                          <a:gd name="connsiteX5" fmla="*/ 1091406 w 1252546"/>
                          <a:gd name="connsiteY5" fmla="*/ 2567240 h 2567240"/>
                          <a:gd name="connsiteX6" fmla="*/ 161140 w 1252546"/>
                          <a:gd name="connsiteY6" fmla="*/ 2567240 h 2567240"/>
                          <a:gd name="connsiteX7" fmla="*/ 0 w 1252546"/>
                          <a:gd name="connsiteY7" fmla="*/ 2406100 h 2567240"/>
                          <a:gd name="connsiteX8" fmla="*/ 0 w 1252546"/>
                          <a:gd name="connsiteY8" fmla="*/ 432604 h 2567240"/>
                          <a:gd name="connsiteX9" fmla="*/ 432604 w 1252546"/>
                          <a:gd name="connsiteY9" fmla="*/ 0 h 2567240"/>
                          <a:gd name="connsiteX0" fmla="*/ 432604 w 1252546"/>
                          <a:gd name="connsiteY0" fmla="*/ 0 h 2567240"/>
                          <a:gd name="connsiteX1" fmla="*/ 819942 w 1252546"/>
                          <a:gd name="connsiteY1" fmla="*/ 0 h 2567240"/>
                          <a:gd name="connsiteX2" fmla="*/ 1252546 w 1252546"/>
                          <a:gd name="connsiteY2" fmla="*/ 432604 h 2567240"/>
                          <a:gd name="connsiteX3" fmla="*/ 1252546 w 1252546"/>
                          <a:gd name="connsiteY3" fmla="*/ 2406100 h 2567240"/>
                          <a:gd name="connsiteX4" fmla="*/ 1091406 w 1252546"/>
                          <a:gd name="connsiteY4" fmla="*/ 2567240 h 2567240"/>
                          <a:gd name="connsiteX5" fmla="*/ 161140 w 1252546"/>
                          <a:gd name="connsiteY5" fmla="*/ 2567240 h 2567240"/>
                          <a:gd name="connsiteX6" fmla="*/ 0 w 1252546"/>
                          <a:gd name="connsiteY6" fmla="*/ 2406100 h 2567240"/>
                          <a:gd name="connsiteX7" fmla="*/ 0 w 1252546"/>
                          <a:gd name="connsiteY7" fmla="*/ 432604 h 2567240"/>
                          <a:gd name="connsiteX8" fmla="*/ 432604 w 1252546"/>
                          <a:gd name="connsiteY8" fmla="*/ 0 h 256724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1252546" h="2567240">
                            <a:moveTo>
                              <a:pt x="432604" y="0"/>
                            </a:moveTo>
                            <a:lnTo>
                              <a:pt x="819942" y="0"/>
                            </a:lnTo>
                            <a:cubicBezTo>
                              <a:pt x="1058863" y="0"/>
                              <a:pt x="1252546" y="193683"/>
                              <a:pt x="1252546" y="432604"/>
                            </a:cubicBezTo>
                            <a:lnTo>
                              <a:pt x="1252546" y="2406100"/>
                            </a:lnTo>
                            <a:cubicBezTo>
                              <a:pt x="1252546" y="2495095"/>
                              <a:pt x="1180401" y="2567240"/>
                              <a:pt x="1091406" y="2567240"/>
                            </a:cubicBezTo>
                            <a:lnTo>
                              <a:pt x="161140" y="2567240"/>
                            </a:lnTo>
                            <a:cubicBezTo>
                              <a:pt x="72145" y="2567240"/>
                              <a:pt x="0" y="2495095"/>
                              <a:pt x="0" y="2406100"/>
                            </a:cubicBezTo>
                            <a:lnTo>
                              <a:pt x="0" y="432604"/>
                            </a:lnTo>
                            <a:cubicBezTo>
                              <a:pt x="0" y="193683"/>
                              <a:pt x="193683" y="0"/>
                              <a:pt x="432604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552" name="フリーフォーム: 図形 551">
                        <a:extLst>
                          <a:ext uri="{FF2B5EF4-FFF2-40B4-BE49-F238E27FC236}">
                            <a16:creationId xmlns:a16="http://schemas.microsoft.com/office/drawing/2014/main" id="{9B2548A5-D3FC-4F17-A647-824DF3FA0EF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7328590" y="3985642"/>
                        <a:ext cx="1067704" cy="621653"/>
                      </a:xfrm>
                      <a:custGeom>
                        <a:avLst/>
                        <a:gdLst>
                          <a:gd name="connsiteX0" fmla="*/ 103726 w 1136965"/>
                          <a:gd name="connsiteY0" fmla="*/ 0 h 621653"/>
                          <a:gd name="connsiteX1" fmla="*/ 277378 w 1136965"/>
                          <a:gd name="connsiteY1" fmla="*/ 9864 h 621653"/>
                          <a:gd name="connsiteX2" fmla="*/ 589082 w 1136965"/>
                          <a:gd name="connsiteY2" fmla="*/ 15677 h 621653"/>
                          <a:gd name="connsiteX3" fmla="*/ 900787 w 1136965"/>
                          <a:gd name="connsiteY3" fmla="*/ 9864 h 621653"/>
                          <a:gd name="connsiteX4" fmla="*/ 1032022 w 1136965"/>
                          <a:gd name="connsiteY4" fmla="*/ 2409 h 621653"/>
                          <a:gd name="connsiteX5" fmla="*/ 1136965 w 1136965"/>
                          <a:gd name="connsiteY5" fmla="*/ 569166 h 621653"/>
                          <a:gd name="connsiteX6" fmla="*/ 1078053 w 1136965"/>
                          <a:gd name="connsiteY6" fmla="*/ 582007 h 621653"/>
                          <a:gd name="connsiteX7" fmla="*/ 589082 w 1136965"/>
                          <a:gd name="connsiteY7" fmla="*/ 621653 h 621653"/>
                          <a:gd name="connsiteX8" fmla="*/ 100111 w 1136965"/>
                          <a:gd name="connsiteY8" fmla="*/ 582007 h 621653"/>
                          <a:gd name="connsiteX9" fmla="*/ 0 w 1136965"/>
                          <a:gd name="connsiteY9" fmla="*/ 560185 h 6216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1136965" h="621653">
                            <a:moveTo>
                              <a:pt x="103726" y="0"/>
                            </a:moveTo>
                            <a:lnTo>
                              <a:pt x="277378" y="9864"/>
                            </a:lnTo>
                            <a:cubicBezTo>
                              <a:pt x="379013" y="13692"/>
                              <a:pt x="483107" y="15677"/>
                              <a:pt x="589082" y="15677"/>
                            </a:cubicBezTo>
                            <a:cubicBezTo>
                              <a:pt x="695058" y="15677"/>
                              <a:pt x="799152" y="13692"/>
                              <a:pt x="900787" y="9864"/>
                            </a:cubicBezTo>
                            <a:lnTo>
                              <a:pt x="1032022" y="2409"/>
                            </a:lnTo>
                            <a:lnTo>
                              <a:pt x="1136965" y="569166"/>
                            </a:lnTo>
                            <a:lnTo>
                              <a:pt x="1078053" y="582007"/>
                            </a:lnTo>
                            <a:cubicBezTo>
                              <a:pt x="927763" y="607536"/>
                              <a:pt x="762528" y="621653"/>
                              <a:pt x="589082" y="621653"/>
                            </a:cubicBezTo>
                            <a:cubicBezTo>
                              <a:pt x="415637" y="621653"/>
                              <a:pt x="250401" y="607536"/>
                              <a:pt x="100111" y="582007"/>
                            </a:cubicBezTo>
                            <a:lnTo>
                              <a:pt x="0" y="560185"/>
                            </a:lnTo>
                            <a:close/>
                          </a:path>
                        </a:pathLst>
                      </a:cu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553" name="フリーフォーム: 図形 552">
                        <a:extLst>
                          <a:ext uri="{FF2B5EF4-FFF2-40B4-BE49-F238E27FC236}">
                            <a16:creationId xmlns:a16="http://schemas.microsoft.com/office/drawing/2014/main" id="{FFA0F65C-D1EB-4FA9-B28A-7BC47AD77E5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5400000">
                        <a:off x="7009892" y="4051537"/>
                        <a:ext cx="633345" cy="58038"/>
                      </a:xfrm>
                      <a:custGeom>
                        <a:avLst/>
                        <a:gdLst>
                          <a:gd name="connsiteX0" fmla="*/ 0 w 633345"/>
                          <a:gd name="connsiteY0" fmla="*/ 0 h 58038"/>
                          <a:gd name="connsiteX1" fmla="*/ 357436 w 633345"/>
                          <a:gd name="connsiteY1" fmla="*/ 0 h 58038"/>
                          <a:gd name="connsiteX2" fmla="*/ 633345 w 633345"/>
                          <a:gd name="connsiteY2" fmla="*/ 58038 h 58038"/>
                          <a:gd name="connsiteX3" fmla="*/ 22852 w 633345"/>
                          <a:gd name="connsiteY3" fmla="*/ 58038 h 580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633345" h="58038">
                            <a:moveTo>
                              <a:pt x="0" y="0"/>
                            </a:moveTo>
                            <a:lnTo>
                              <a:pt x="357436" y="0"/>
                            </a:lnTo>
                            <a:lnTo>
                              <a:pt x="633345" y="58038"/>
                            </a:lnTo>
                            <a:lnTo>
                              <a:pt x="22852" y="58038"/>
                            </a:lnTo>
                            <a:close/>
                          </a:path>
                        </a:pathLst>
                      </a:cu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554" name="フリーフォーム: 図形 553">
                        <a:extLst>
                          <a:ext uri="{FF2B5EF4-FFF2-40B4-BE49-F238E27FC236}">
                            <a16:creationId xmlns:a16="http://schemas.microsoft.com/office/drawing/2014/main" id="{049B182D-E981-4481-BE0E-5B45A836319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flipV="1">
                        <a:off x="7315831" y="2833345"/>
                        <a:ext cx="1093222" cy="483622"/>
                      </a:xfrm>
                      <a:custGeom>
                        <a:avLst/>
                        <a:gdLst>
                          <a:gd name="connsiteX0" fmla="*/ 553938 w 1093222"/>
                          <a:gd name="connsiteY0" fmla="*/ 483622 h 483622"/>
                          <a:gd name="connsiteX1" fmla="*/ 1004995 w 1093222"/>
                          <a:gd name="connsiteY1" fmla="*/ 413861 h 483622"/>
                          <a:gd name="connsiteX2" fmla="*/ 1093222 w 1093222"/>
                          <a:gd name="connsiteY2" fmla="*/ 377004 h 483622"/>
                          <a:gd name="connsiteX3" fmla="*/ 999542 w 1093222"/>
                          <a:gd name="connsiteY3" fmla="*/ 2281 h 483622"/>
                          <a:gd name="connsiteX4" fmla="*/ 881644 w 1093222"/>
                          <a:gd name="connsiteY4" fmla="*/ 19499 h 483622"/>
                          <a:gd name="connsiteX5" fmla="*/ 553938 w 1093222"/>
                          <a:gd name="connsiteY5" fmla="*/ 37863 h 483622"/>
                          <a:gd name="connsiteX6" fmla="*/ 226232 w 1093222"/>
                          <a:gd name="connsiteY6" fmla="*/ 19499 h 483622"/>
                          <a:gd name="connsiteX7" fmla="*/ 92720 w 1093222"/>
                          <a:gd name="connsiteY7" fmla="*/ 0 h 483622"/>
                          <a:gd name="connsiteX8" fmla="*/ 0 w 1093222"/>
                          <a:gd name="connsiteY8" fmla="*/ 370882 h 483622"/>
                          <a:gd name="connsiteX9" fmla="*/ 102881 w 1093222"/>
                          <a:gd name="connsiteY9" fmla="*/ 413861 h 483622"/>
                          <a:gd name="connsiteX10" fmla="*/ 553938 w 1093222"/>
                          <a:gd name="connsiteY10" fmla="*/ 483622 h 48362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1093222" h="483622">
                            <a:moveTo>
                              <a:pt x="553938" y="483622"/>
                            </a:moveTo>
                            <a:cubicBezTo>
                              <a:pt x="721020" y="483622"/>
                              <a:pt x="876238" y="457905"/>
                              <a:pt x="1004995" y="413861"/>
                            </a:cubicBezTo>
                            <a:lnTo>
                              <a:pt x="1093222" y="377004"/>
                            </a:lnTo>
                            <a:lnTo>
                              <a:pt x="999542" y="2281"/>
                            </a:lnTo>
                            <a:lnTo>
                              <a:pt x="881644" y="19499"/>
                            </a:lnTo>
                            <a:cubicBezTo>
                              <a:pt x="778122" y="31434"/>
                              <a:pt x="668056" y="37863"/>
                              <a:pt x="553938" y="37863"/>
                            </a:cubicBezTo>
                            <a:cubicBezTo>
                              <a:pt x="439821" y="37863"/>
                              <a:pt x="329755" y="31434"/>
                              <a:pt x="226232" y="19499"/>
                            </a:cubicBezTo>
                            <a:lnTo>
                              <a:pt x="92720" y="0"/>
                            </a:lnTo>
                            <a:lnTo>
                              <a:pt x="0" y="370882"/>
                            </a:lnTo>
                            <a:lnTo>
                              <a:pt x="102881" y="413861"/>
                            </a:lnTo>
                            <a:cubicBezTo>
                              <a:pt x="231638" y="457905"/>
                              <a:pt x="386857" y="483622"/>
                              <a:pt x="553938" y="483622"/>
                            </a:cubicBezTo>
                            <a:close/>
                          </a:path>
                        </a:pathLst>
                      </a:cu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555" name="フリーフォーム: 図形 554">
                        <a:extLst>
                          <a:ext uri="{FF2B5EF4-FFF2-40B4-BE49-F238E27FC236}">
                            <a16:creationId xmlns:a16="http://schemas.microsoft.com/office/drawing/2014/main" id="{B65F7C3E-DB5C-4CCB-969E-EAECCD7A32C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5400000">
                        <a:off x="7038040" y="3367931"/>
                        <a:ext cx="577049" cy="58038"/>
                      </a:xfrm>
                      <a:custGeom>
                        <a:avLst/>
                        <a:gdLst>
                          <a:gd name="connsiteX0" fmla="*/ 0 w 577049"/>
                          <a:gd name="connsiteY0" fmla="*/ 58038 h 58038"/>
                          <a:gd name="connsiteX1" fmla="*/ 275909 w 577049"/>
                          <a:gd name="connsiteY1" fmla="*/ 0 h 58038"/>
                          <a:gd name="connsiteX2" fmla="*/ 554198 w 577049"/>
                          <a:gd name="connsiteY2" fmla="*/ 0 h 58038"/>
                          <a:gd name="connsiteX3" fmla="*/ 577049 w 577049"/>
                          <a:gd name="connsiteY3" fmla="*/ 58038 h 580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577049" h="58038">
                            <a:moveTo>
                              <a:pt x="0" y="58038"/>
                            </a:moveTo>
                            <a:lnTo>
                              <a:pt x="275909" y="0"/>
                            </a:lnTo>
                            <a:lnTo>
                              <a:pt x="554198" y="0"/>
                            </a:lnTo>
                            <a:lnTo>
                              <a:pt x="577049" y="58038"/>
                            </a:lnTo>
                            <a:close/>
                          </a:path>
                        </a:pathLst>
                      </a:cu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 dirty="0"/>
                      </a:p>
                    </p:txBody>
                  </p:sp>
                  <p:sp>
                    <p:nvSpPr>
                      <p:cNvPr id="556" name="フリーフォーム: 図形 555">
                        <a:extLst>
                          <a:ext uri="{FF2B5EF4-FFF2-40B4-BE49-F238E27FC236}">
                            <a16:creationId xmlns:a16="http://schemas.microsoft.com/office/drawing/2014/main" id="{67EC6342-552D-4C4B-8802-28D4E88B0A5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6200000" flipH="1">
                        <a:off x="8086217" y="4051538"/>
                        <a:ext cx="633345" cy="58038"/>
                      </a:xfrm>
                      <a:custGeom>
                        <a:avLst/>
                        <a:gdLst>
                          <a:gd name="connsiteX0" fmla="*/ 0 w 633345"/>
                          <a:gd name="connsiteY0" fmla="*/ 0 h 58038"/>
                          <a:gd name="connsiteX1" fmla="*/ 357436 w 633345"/>
                          <a:gd name="connsiteY1" fmla="*/ 0 h 58038"/>
                          <a:gd name="connsiteX2" fmla="*/ 633345 w 633345"/>
                          <a:gd name="connsiteY2" fmla="*/ 58038 h 58038"/>
                          <a:gd name="connsiteX3" fmla="*/ 22852 w 633345"/>
                          <a:gd name="connsiteY3" fmla="*/ 58038 h 580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633345" h="58038">
                            <a:moveTo>
                              <a:pt x="0" y="0"/>
                            </a:moveTo>
                            <a:lnTo>
                              <a:pt x="357436" y="0"/>
                            </a:lnTo>
                            <a:lnTo>
                              <a:pt x="633345" y="58038"/>
                            </a:lnTo>
                            <a:lnTo>
                              <a:pt x="22852" y="58038"/>
                            </a:lnTo>
                            <a:close/>
                          </a:path>
                        </a:pathLst>
                      </a:cu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557" name="フリーフォーム: 図形 556">
                        <a:extLst>
                          <a:ext uri="{FF2B5EF4-FFF2-40B4-BE49-F238E27FC236}">
                            <a16:creationId xmlns:a16="http://schemas.microsoft.com/office/drawing/2014/main" id="{79A9BDA0-96F1-4425-8012-518A9B401B5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6200000" flipH="1">
                        <a:off x="8114365" y="3367932"/>
                        <a:ext cx="577049" cy="58038"/>
                      </a:xfrm>
                      <a:custGeom>
                        <a:avLst/>
                        <a:gdLst>
                          <a:gd name="connsiteX0" fmla="*/ 0 w 577049"/>
                          <a:gd name="connsiteY0" fmla="*/ 58038 h 58038"/>
                          <a:gd name="connsiteX1" fmla="*/ 275909 w 577049"/>
                          <a:gd name="connsiteY1" fmla="*/ 0 h 58038"/>
                          <a:gd name="connsiteX2" fmla="*/ 554198 w 577049"/>
                          <a:gd name="connsiteY2" fmla="*/ 0 h 58038"/>
                          <a:gd name="connsiteX3" fmla="*/ 577049 w 577049"/>
                          <a:gd name="connsiteY3" fmla="*/ 58038 h 580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577049" h="58038">
                            <a:moveTo>
                              <a:pt x="0" y="58038"/>
                            </a:moveTo>
                            <a:lnTo>
                              <a:pt x="275909" y="0"/>
                            </a:lnTo>
                            <a:lnTo>
                              <a:pt x="554198" y="0"/>
                            </a:lnTo>
                            <a:lnTo>
                              <a:pt x="577049" y="58038"/>
                            </a:lnTo>
                            <a:close/>
                          </a:path>
                        </a:pathLst>
                      </a:cu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sp>
                  <p:nvSpPr>
                    <p:cNvPr id="547" name="四角形: 上の 2 つの角を丸める 546">
                      <a:extLst>
                        <a:ext uri="{FF2B5EF4-FFF2-40B4-BE49-F238E27FC236}">
                          <a16:creationId xmlns:a16="http://schemas.microsoft.com/office/drawing/2014/main" id="{7D93463D-81E3-4779-A521-6908815B6D50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73730" y="1394819"/>
                      <a:ext cx="103155" cy="50341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48" name="四角形: 上の 2 つの角を丸める 547">
                      <a:extLst>
                        <a:ext uri="{FF2B5EF4-FFF2-40B4-BE49-F238E27FC236}">
                          <a16:creationId xmlns:a16="http://schemas.microsoft.com/office/drawing/2014/main" id="{8DDA1288-CCA5-4B2D-BDC9-B41305B62C1E}"/>
                        </a:ext>
                      </a:extLst>
                    </p:cNvPr>
                    <p:cNvSpPr/>
                    <p:nvPr/>
                  </p:nvSpPr>
                  <p:spPr bwMode="auto">
                    <a:xfrm rot="900000" flipH="1">
                      <a:off x="3400839" y="1394819"/>
                      <a:ext cx="103155" cy="50341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537" name="グループ化 536">
                    <a:extLst>
                      <a:ext uri="{FF2B5EF4-FFF2-40B4-BE49-F238E27FC236}">
                        <a16:creationId xmlns:a16="http://schemas.microsoft.com/office/drawing/2014/main" id="{7218D4ED-B949-4A7F-8C6D-6E511C114A55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2449686" y="1221344"/>
                    <a:ext cx="198205" cy="93550"/>
                    <a:chOff x="3027387" y="1404395"/>
                    <a:chExt cx="430187" cy="203044"/>
                  </a:xfrm>
                </p:grpSpPr>
                <p:grpSp>
                  <p:nvGrpSpPr>
                    <p:cNvPr id="538" name="グループ化 537">
                      <a:extLst>
                        <a:ext uri="{FF2B5EF4-FFF2-40B4-BE49-F238E27FC236}">
                          <a16:creationId xmlns:a16="http://schemas.microsoft.com/office/drawing/2014/main" id="{0C02F8A5-0729-46D1-8E82-93FFC5DC51C4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3027387" y="1404395"/>
                      <a:ext cx="203044" cy="203044"/>
                      <a:chOff x="2891275" y="1404395"/>
                      <a:chExt cx="203044" cy="203044"/>
                    </a:xfrm>
                  </p:grpSpPr>
                  <p:sp>
                    <p:nvSpPr>
                      <p:cNvPr id="543" name="楕円 542">
                        <a:extLst>
                          <a:ext uri="{FF2B5EF4-FFF2-40B4-BE49-F238E27FC236}">
                            <a16:creationId xmlns:a16="http://schemas.microsoft.com/office/drawing/2014/main" id="{53C109E6-BC1B-4D89-BA54-CF986C72D80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892966" y="1406081"/>
                        <a:ext cx="199665" cy="199665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44" name="楕円 543">
                        <a:extLst>
                          <a:ext uri="{FF2B5EF4-FFF2-40B4-BE49-F238E27FC236}">
                            <a16:creationId xmlns:a16="http://schemas.microsoft.com/office/drawing/2014/main" id="{7C8766B1-85CF-4A8D-A3C4-DD8832897E2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926992" y="1440113"/>
                        <a:ext cx="131607" cy="131609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635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45" name="弦 544">
                        <a:extLst>
                          <a:ext uri="{FF2B5EF4-FFF2-40B4-BE49-F238E27FC236}">
                            <a16:creationId xmlns:a16="http://schemas.microsoft.com/office/drawing/2014/main" id="{C1699671-BE57-4628-8600-C9C2C06E3FE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891275" y="1404395"/>
                        <a:ext cx="203044" cy="203044"/>
                      </a:xfrm>
                      <a:prstGeom prst="chord">
                        <a:avLst>
                          <a:gd name="adj1" fmla="val 9721091"/>
                          <a:gd name="adj2" fmla="val 19574514"/>
                        </a:avLst>
                      </a:prstGeom>
                      <a:solidFill>
                        <a:srgbClr val="C00000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539" name="グループ化 538">
                      <a:extLst>
                        <a:ext uri="{FF2B5EF4-FFF2-40B4-BE49-F238E27FC236}">
                          <a16:creationId xmlns:a16="http://schemas.microsoft.com/office/drawing/2014/main" id="{DADED272-D211-4638-BDD1-C7176F39F07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254530" y="1404395"/>
                      <a:ext cx="203044" cy="203044"/>
                      <a:chOff x="2933062" y="1404395"/>
                      <a:chExt cx="203044" cy="203044"/>
                    </a:xfrm>
                  </p:grpSpPr>
                  <p:sp>
                    <p:nvSpPr>
                      <p:cNvPr id="540" name="楕円 539">
                        <a:extLst>
                          <a:ext uri="{FF2B5EF4-FFF2-40B4-BE49-F238E27FC236}">
                            <a16:creationId xmlns:a16="http://schemas.microsoft.com/office/drawing/2014/main" id="{9993E372-16F7-4D69-BD5E-274DB776487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934752" y="1406085"/>
                        <a:ext cx="199664" cy="199664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41" name="楕円 540">
                        <a:extLst>
                          <a:ext uri="{FF2B5EF4-FFF2-40B4-BE49-F238E27FC236}">
                            <a16:creationId xmlns:a16="http://schemas.microsoft.com/office/drawing/2014/main" id="{17E0C450-A4D6-47C7-97E6-696DBDE6322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968780" y="1440113"/>
                        <a:ext cx="131608" cy="131608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635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42" name="弦 541">
                        <a:extLst>
                          <a:ext uri="{FF2B5EF4-FFF2-40B4-BE49-F238E27FC236}">
                            <a16:creationId xmlns:a16="http://schemas.microsoft.com/office/drawing/2014/main" id="{6760AD9D-A2B9-4E08-93BF-E109C2D18B2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933062" y="1404395"/>
                        <a:ext cx="203044" cy="203044"/>
                      </a:xfrm>
                      <a:prstGeom prst="chord">
                        <a:avLst>
                          <a:gd name="adj1" fmla="val 9721091"/>
                          <a:gd name="adj2" fmla="val 19574514"/>
                        </a:avLst>
                      </a:prstGeom>
                      <a:solidFill>
                        <a:srgbClr val="C00000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</p:grpSp>
            <p:grpSp>
              <p:nvGrpSpPr>
                <p:cNvPr id="518" name="グループ化 517">
                  <a:extLst>
                    <a:ext uri="{FF2B5EF4-FFF2-40B4-BE49-F238E27FC236}">
                      <a16:creationId xmlns:a16="http://schemas.microsoft.com/office/drawing/2014/main" id="{A0318184-DDBA-4D34-BC9F-D8F9FB5FDE3B}"/>
                    </a:ext>
                  </a:extLst>
                </p:cNvPr>
                <p:cNvGrpSpPr/>
                <p:nvPr/>
              </p:nvGrpSpPr>
              <p:grpSpPr>
                <a:xfrm>
                  <a:off x="7153763" y="1287683"/>
                  <a:ext cx="466460" cy="258860"/>
                  <a:chOff x="4740734" y="98630"/>
                  <a:chExt cx="437672" cy="1230536"/>
                </a:xfrm>
              </p:grpSpPr>
              <p:sp>
                <p:nvSpPr>
                  <p:cNvPr id="534" name="正方形/長方形 533">
                    <a:extLst>
                      <a:ext uri="{FF2B5EF4-FFF2-40B4-BE49-F238E27FC236}">
                        <a16:creationId xmlns:a16="http://schemas.microsoft.com/office/drawing/2014/main" id="{2D9FEE5B-4E36-4B9D-9C0F-68871C44AF0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40734" y="98630"/>
                    <a:ext cx="437672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35" name="正方形/長方形 534">
                    <a:extLst>
                      <a:ext uri="{FF2B5EF4-FFF2-40B4-BE49-F238E27FC236}">
                        <a16:creationId xmlns:a16="http://schemas.microsoft.com/office/drawing/2014/main" id="{F8E2C36B-BDBA-4E34-9BEB-52F713B9C6F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40734" y="1283447"/>
                    <a:ext cx="437672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19" name="グループ化 518">
                  <a:extLst>
                    <a:ext uri="{FF2B5EF4-FFF2-40B4-BE49-F238E27FC236}">
                      <a16:creationId xmlns:a16="http://schemas.microsoft.com/office/drawing/2014/main" id="{443FF73A-7B52-4EAC-9FBF-9BD4CD0CD9D6}"/>
                    </a:ext>
                  </a:extLst>
                </p:cNvPr>
                <p:cNvGrpSpPr/>
                <p:nvPr/>
              </p:nvGrpSpPr>
              <p:grpSpPr>
                <a:xfrm rot="10800000">
                  <a:off x="6951635" y="1262931"/>
                  <a:ext cx="527750" cy="299526"/>
                  <a:chOff x="522543" y="1090235"/>
                  <a:chExt cx="414800" cy="235421"/>
                </a:xfrm>
              </p:grpSpPr>
              <p:grpSp>
                <p:nvGrpSpPr>
                  <p:cNvPr id="520" name="グループ化 519">
                    <a:extLst>
                      <a:ext uri="{FF2B5EF4-FFF2-40B4-BE49-F238E27FC236}">
                        <a16:creationId xmlns:a16="http://schemas.microsoft.com/office/drawing/2014/main" id="{BFBBC1F7-3493-4129-95BB-032F02A495BB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612232" y="1000546"/>
                    <a:ext cx="235421" cy="414800"/>
                    <a:chOff x="505786" y="1284453"/>
                    <a:chExt cx="1091309" cy="1922832"/>
                  </a:xfrm>
                </p:grpSpPr>
                <p:sp>
                  <p:nvSpPr>
                    <p:cNvPr id="528" name="四角形: 角を丸くする 527">
                      <a:extLst>
                        <a:ext uri="{FF2B5EF4-FFF2-40B4-BE49-F238E27FC236}">
                          <a16:creationId xmlns:a16="http://schemas.microsoft.com/office/drawing/2014/main" id="{77B549C9-D075-4E57-BF1F-5FC589DAC7F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67138" y="1284453"/>
                      <a:ext cx="968604" cy="1922832"/>
                    </a:xfrm>
                    <a:prstGeom prst="roundRect">
                      <a:avLst>
                        <a:gd name="adj" fmla="val 12145"/>
                      </a:avLst>
                    </a:prstGeom>
                    <a:solidFill>
                      <a:schemeClr val="tx1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29" name="フリーフォーム: 図形 528">
                      <a:extLst>
                        <a:ext uri="{FF2B5EF4-FFF2-40B4-BE49-F238E27FC236}">
                          <a16:creationId xmlns:a16="http://schemas.microsoft.com/office/drawing/2014/main" id="{4AF9B7B4-E7CA-4EFD-86B8-7D1FBCDC60B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2510" y="1317791"/>
                      <a:ext cx="1017861" cy="1844847"/>
                    </a:xfrm>
                    <a:custGeom>
                      <a:avLst/>
                      <a:gdLst>
                        <a:gd name="connsiteX0" fmla="*/ 207304 w 1017861"/>
                        <a:gd name="connsiteY0" fmla="*/ 0 h 1844847"/>
                        <a:gd name="connsiteX1" fmla="*/ 810556 w 1017861"/>
                        <a:gd name="connsiteY1" fmla="*/ 0 h 1844847"/>
                        <a:gd name="connsiteX2" fmla="*/ 813332 w 1017861"/>
                        <a:gd name="connsiteY2" fmla="*/ 13757 h 1844847"/>
                        <a:gd name="connsiteX3" fmla="*/ 934514 w 1017861"/>
                        <a:gd name="connsiteY3" fmla="*/ 83951 h 1844847"/>
                        <a:gd name="connsiteX4" fmla="*/ 990903 w 1017861"/>
                        <a:gd name="connsiteY4" fmla="*/ 94207 h 1844847"/>
                        <a:gd name="connsiteX5" fmla="*/ 1006617 w 1017861"/>
                        <a:gd name="connsiteY5" fmla="*/ 94117 h 1844847"/>
                        <a:gd name="connsiteX6" fmla="*/ 1017861 w 1017861"/>
                        <a:gd name="connsiteY6" fmla="*/ 149809 h 1844847"/>
                        <a:gd name="connsiteX7" fmla="*/ 1017861 w 1017861"/>
                        <a:gd name="connsiteY7" fmla="*/ 1695038 h 1844847"/>
                        <a:gd name="connsiteX8" fmla="*/ 868052 w 1017861"/>
                        <a:gd name="connsiteY8" fmla="*/ 1844847 h 1844847"/>
                        <a:gd name="connsiteX9" fmla="*/ 149809 w 1017861"/>
                        <a:gd name="connsiteY9" fmla="*/ 1844847 h 1844847"/>
                        <a:gd name="connsiteX10" fmla="*/ 0 w 1017861"/>
                        <a:gd name="connsiteY10" fmla="*/ 1695038 h 1844847"/>
                        <a:gd name="connsiteX11" fmla="*/ 0 w 1017861"/>
                        <a:gd name="connsiteY11" fmla="*/ 149809 h 1844847"/>
                        <a:gd name="connsiteX12" fmla="*/ 11244 w 1017861"/>
                        <a:gd name="connsiteY12" fmla="*/ 94117 h 1844847"/>
                        <a:gd name="connsiteX13" fmla="*/ 26958 w 1017861"/>
                        <a:gd name="connsiteY13" fmla="*/ 94207 h 1844847"/>
                        <a:gd name="connsiteX14" fmla="*/ 83348 w 1017861"/>
                        <a:gd name="connsiteY14" fmla="*/ 83951 h 1844847"/>
                        <a:gd name="connsiteX15" fmla="*/ 204528 w 1017861"/>
                        <a:gd name="connsiteY15" fmla="*/ 13757 h 1844847"/>
                        <a:gd name="connsiteX16" fmla="*/ 207304 w 1017861"/>
                        <a:gd name="connsiteY16" fmla="*/ 0 h 184484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1017861" h="1844847">
                          <a:moveTo>
                            <a:pt x="207304" y="0"/>
                          </a:moveTo>
                          <a:lnTo>
                            <a:pt x="810556" y="0"/>
                          </a:lnTo>
                          <a:lnTo>
                            <a:pt x="813332" y="13757"/>
                          </a:lnTo>
                          <a:cubicBezTo>
                            <a:pt x="829309" y="40207"/>
                            <a:pt x="875798" y="68218"/>
                            <a:pt x="934514" y="83951"/>
                          </a:cubicBezTo>
                          <a:cubicBezTo>
                            <a:pt x="954086" y="89195"/>
                            <a:pt x="973163" y="92579"/>
                            <a:pt x="990903" y="94207"/>
                          </a:cubicBezTo>
                          <a:lnTo>
                            <a:pt x="1006617" y="94117"/>
                          </a:lnTo>
                          <a:lnTo>
                            <a:pt x="1017861" y="149809"/>
                          </a:lnTo>
                          <a:lnTo>
                            <a:pt x="1017861" y="1695038"/>
                          </a:lnTo>
                          <a:cubicBezTo>
                            <a:pt x="1017861" y="1777775"/>
                            <a:pt x="950789" y="1844847"/>
                            <a:pt x="868052" y="1844847"/>
                          </a:cubicBezTo>
                          <a:lnTo>
                            <a:pt x="149809" y="1844847"/>
                          </a:lnTo>
                          <a:cubicBezTo>
                            <a:pt x="67072" y="1844847"/>
                            <a:pt x="0" y="1777775"/>
                            <a:pt x="0" y="1695038"/>
                          </a:cubicBezTo>
                          <a:lnTo>
                            <a:pt x="0" y="149809"/>
                          </a:lnTo>
                          <a:lnTo>
                            <a:pt x="11244" y="94117"/>
                          </a:lnTo>
                          <a:lnTo>
                            <a:pt x="26958" y="94207"/>
                          </a:lnTo>
                          <a:cubicBezTo>
                            <a:pt x="44698" y="92579"/>
                            <a:pt x="63776" y="89195"/>
                            <a:pt x="83348" y="83951"/>
                          </a:cubicBezTo>
                          <a:cubicBezTo>
                            <a:pt x="142063" y="68218"/>
                            <a:pt x="188551" y="40207"/>
                            <a:pt x="204528" y="13757"/>
                          </a:cubicBezTo>
                          <a:lnTo>
                            <a:pt x="207304" y="0"/>
                          </a:ln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p:txBody>
                </p:sp>
                <p:sp>
                  <p:nvSpPr>
                    <p:cNvPr id="530" name="フリーフォーム: 図形 529">
                      <a:extLst>
                        <a:ext uri="{FF2B5EF4-FFF2-40B4-BE49-F238E27FC236}">
                          <a16:creationId xmlns:a16="http://schemas.microsoft.com/office/drawing/2014/main" id="{57A29D6E-22D0-4E09-8B21-38053590EC3C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386048" y="1922943"/>
                      <a:ext cx="1330784" cy="877405"/>
                    </a:xfrm>
                    <a:custGeom>
                      <a:avLst/>
                      <a:gdLst>
                        <a:gd name="connsiteX0" fmla="*/ 1031101 w 1330784"/>
                        <a:gd name="connsiteY0" fmla="*/ 746106 h 877405"/>
                        <a:gd name="connsiteX1" fmla="*/ 1031101 w 1330784"/>
                        <a:gd name="connsiteY1" fmla="*/ 131631 h 877405"/>
                        <a:gd name="connsiteX2" fmla="*/ 1239940 w 1330784"/>
                        <a:gd name="connsiteY2" fmla="*/ 13884 h 877405"/>
                        <a:gd name="connsiteX3" fmla="*/ 1278494 w 1330784"/>
                        <a:gd name="connsiteY3" fmla="*/ 105165 h 877405"/>
                        <a:gd name="connsiteX4" fmla="*/ 1330784 w 1330784"/>
                        <a:gd name="connsiteY4" fmla="*/ 438007 h 877405"/>
                        <a:gd name="connsiteX5" fmla="*/ 1278494 w 1330784"/>
                        <a:gd name="connsiteY5" fmla="*/ 770849 h 877405"/>
                        <a:gd name="connsiteX6" fmla="*/ 1239352 w 1330784"/>
                        <a:gd name="connsiteY6" fmla="*/ 863522 h 877405"/>
                        <a:gd name="connsiteX7" fmla="*/ 157575 w 1330784"/>
                        <a:gd name="connsiteY7" fmla="*/ 0 h 877405"/>
                        <a:gd name="connsiteX8" fmla="*/ 1147686 w 1330784"/>
                        <a:gd name="connsiteY8" fmla="*/ 0 h 877405"/>
                        <a:gd name="connsiteX9" fmla="*/ 959984 w 1330784"/>
                        <a:gd name="connsiteY9" fmla="*/ 111564 h 877405"/>
                        <a:gd name="connsiteX10" fmla="*/ 345277 w 1330784"/>
                        <a:gd name="connsiteY10" fmla="*/ 111564 h 877405"/>
                        <a:gd name="connsiteX11" fmla="*/ 157574 w 1330784"/>
                        <a:gd name="connsiteY11" fmla="*/ 877405 h 877405"/>
                        <a:gd name="connsiteX12" fmla="*/ 345276 w 1330784"/>
                        <a:gd name="connsiteY12" fmla="*/ 765842 h 877405"/>
                        <a:gd name="connsiteX13" fmla="*/ 959983 w 1330784"/>
                        <a:gd name="connsiteY13" fmla="*/ 765842 h 877405"/>
                        <a:gd name="connsiteX14" fmla="*/ 1147685 w 1330784"/>
                        <a:gd name="connsiteY14" fmla="*/ 877405 h 877405"/>
                        <a:gd name="connsiteX15" fmla="*/ 0 w 1330784"/>
                        <a:gd name="connsiteY15" fmla="*/ 438007 h 877405"/>
                        <a:gd name="connsiteX16" fmla="*/ 52290 w 1330784"/>
                        <a:gd name="connsiteY16" fmla="*/ 105165 h 877405"/>
                        <a:gd name="connsiteX17" fmla="*/ 88741 w 1330784"/>
                        <a:gd name="connsiteY17" fmla="*/ 18865 h 877405"/>
                        <a:gd name="connsiteX18" fmla="*/ 279305 w 1330784"/>
                        <a:gd name="connsiteY18" fmla="*/ 126309 h 877405"/>
                        <a:gd name="connsiteX19" fmla="*/ 279304 w 1330784"/>
                        <a:gd name="connsiteY19" fmla="*/ 751429 h 877405"/>
                        <a:gd name="connsiteX20" fmla="*/ 89328 w 1330784"/>
                        <a:gd name="connsiteY20" fmla="*/ 858542 h 877405"/>
                        <a:gd name="connsiteX21" fmla="*/ 52290 w 1330784"/>
                        <a:gd name="connsiteY21" fmla="*/ 770849 h 877405"/>
                        <a:gd name="connsiteX22" fmla="*/ 0 w 1330784"/>
                        <a:gd name="connsiteY22" fmla="*/ 438007 h 8774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1330784" h="877405">
                          <a:moveTo>
                            <a:pt x="1031101" y="746106"/>
                          </a:moveTo>
                          <a:lnTo>
                            <a:pt x="1031101" y="131631"/>
                          </a:lnTo>
                          <a:lnTo>
                            <a:pt x="1239940" y="13884"/>
                          </a:lnTo>
                          <a:lnTo>
                            <a:pt x="1278494" y="105165"/>
                          </a:lnTo>
                          <a:cubicBezTo>
                            <a:pt x="1312165" y="207467"/>
                            <a:pt x="1330784" y="319943"/>
                            <a:pt x="1330784" y="438007"/>
                          </a:cubicBezTo>
                          <a:cubicBezTo>
                            <a:pt x="1330784" y="556071"/>
                            <a:pt x="1312165" y="668546"/>
                            <a:pt x="1278494" y="770849"/>
                          </a:cubicBezTo>
                          <a:lnTo>
                            <a:pt x="1239352" y="863522"/>
                          </a:lnTo>
                          <a:close/>
                          <a:moveTo>
                            <a:pt x="157575" y="0"/>
                          </a:moveTo>
                          <a:lnTo>
                            <a:pt x="1147686" y="0"/>
                          </a:lnTo>
                          <a:lnTo>
                            <a:pt x="959984" y="111564"/>
                          </a:lnTo>
                          <a:lnTo>
                            <a:pt x="345277" y="111564"/>
                          </a:lnTo>
                          <a:close/>
                          <a:moveTo>
                            <a:pt x="157574" y="877405"/>
                          </a:moveTo>
                          <a:lnTo>
                            <a:pt x="345276" y="765842"/>
                          </a:lnTo>
                          <a:lnTo>
                            <a:pt x="959983" y="765842"/>
                          </a:lnTo>
                          <a:lnTo>
                            <a:pt x="1147685" y="877405"/>
                          </a:lnTo>
                          <a:close/>
                          <a:moveTo>
                            <a:pt x="0" y="438007"/>
                          </a:moveTo>
                          <a:cubicBezTo>
                            <a:pt x="0" y="319943"/>
                            <a:pt x="18619" y="207467"/>
                            <a:pt x="52290" y="105165"/>
                          </a:cubicBezTo>
                          <a:lnTo>
                            <a:pt x="88741" y="18865"/>
                          </a:lnTo>
                          <a:lnTo>
                            <a:pt x="279305" y="126309"/>
                          </a:lnTo>
                          <a:lnTo>
                            <a:pt x="279304" y="751429"/>
                          </a:lnTo>
                          <a:lnTo>
                            <a:pt x="89328" y="858542"/>
                          </a:lnTo>
                          <a:lnTo>
                            <a:pt x="52290" y="770849"/>
                          </a:lnTo>
                          <a:cubicBezTo>
                            <a:pt x="18619" y="668546"/>
                            <a:pt x="0" y="556071"/>
                            <a:pt x="0" y="438007"/>
                          </a:cubicBezTo>
                          <a:close/>
                        </a:path>
                      </a:pathLst>
                    </a:custGeom>
                    <a:solidFill>
                      <a:schemeClr val="bg2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531" name="グループ化 530">
                      <a:extLst>
                        <a:ext uri="{FF2B5EF4-FFF2-40B4-BE49-F238E27FC236}">
                          <a16:creationId xmlns:a16="http://schemas.microsoft.com/office/drawing/2014/main" id="{1CF2942D-F2A7-46E3-A25A-9C1625FD123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05786" y="1853176"/>
                      <a:ext cx="1091309" cy="69162"/>
                      <a:chOff x="1311089" y="1853176"/>
                      <a:chExt cx="1091309" cy="69162"/>
                    </a:xfrm>
                    <a:solidFill>
                      <a:schemeClr val="tx1"/>
                    </a:solidFill>
                  </p:grpSpPr>
                  <p:sp>
                    <p:nvSpPr>
                      <p:cNvPr id="532" name="四角形: 上の 2 つの角を丸める 531">
                        <a:extLst>
                          <a:ext uri="{FF2B5EF4-FFF2-40B4-BE49-F238E27FC236}">
                            <a16:creationId xmlns:a16="http://schemas.microsoft.com/office/drawing/2014/main" id="{EE11D716-EA8E-48DA-A337-069A1B2E15F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1311089" y="1853176"/>
                        <a:ext cx="119756" cy="69162"/>
                      </a:xfrm>
                      <a:prstGeom prst="round2SameRect">
                        <a:avLst>
                          <a:gd name="adj1" fmla="val 50000"/>
                          <a:gd name="adj2" fmla="val 7300"/>
                        </a:avLst>
                      </a:prstGeom>
                      <a:grpFill/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33" name="四角形: 上の 2 つの角を丸める 532">
                        <a:extLst>
                          <a:ext uri="{FF2B5EF4-FFF2-40B4-BE49-F238E27FC236}">
                            <a16:creationId xmlns:a16="http://schemas.microsoft.com/office/drawing/2014/main" id="{FC57117A-4A48-49A1-8B75-5FE4C0AA577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 flipH="1">
                        <a:off x="2282642" y="1853176"/>
                        <a:ext cx="119756" cy="69162"/>
                      </a:xfrm>
                      <a:prstGeom prst="round2SameRect">
                        <a:avLst>
                          <a:gd name="adj1" fmla="val 50000"/>
                          <a:gd name="adj2" fmla="val 7300"/>
                        </a:avLst>
                      </a:prstGeom>
                      <a:grpFill/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521" name="グループ化 520">
                    <a:extLst>
                      <a:ext uri="{FF2B5EF4-FFF2-40B4-BE49-F238E27FC236}">
                        <a16:creationId xmlns:a16="http://schemas.microsoft.com/office/drawing/2014/main" id="{B77DE539-E95C-439E-A2FA-BF312F761051}"/>
                      </a:ext>
                    </a:extLst>
                  </p:cNvPr>
                  <p:cNvGrpSpPr/>
                  <p:nvPr/>
                </p:nvGrpSpPr>
                <p:grpSpPr>
                  <a:xfrm rot="10800000">
                    <a:off x="798378" y="1112613"/>
                    <a:ext cx="92056" cy="198476"/>
                    <a:chOff x="2241521" y="1073448"/>
                    <a:chExt cx="71608" cy="154388"/>
                  </a:xfrm>
                </p:grpSpPr>
                <p:grpSp>
                  <p:nvGrpSpPr>
                    <p:cNvPr id="522" name="グループ化 521">
                      <a:extLst>
                        <a:ext uri="{FF2B5EF4-FFF2-40B4-BE49-F238E27FC236}">
                          <a16:creationId xmlns:a16="http://schemas.microsoft.com/office/drawing/2014/main" id="{F07AED4C-F579-4625-B700-7AEE7C8C6C60}"/>
                        </a:ext>
                      </a:extLst>
                    </p:cNvPr>
                    <p:cNvGrpSpPr/>
                    <p:nvPr/>
                  </p:nvGrpSpPr>
                  <p:grpSpPr>
                    <a:xfrm rot="5400000" flipH="1">
                      <a:off x="2241521" y="1156229"/>
                      <a:ext cx="71607" cy="71607"/>
                      <a:chOff x="3007632" y="1406088"/>
                      <a:chExt cx="199664" cy="199664"/>
                    </a:xfrm>
                  </p:grpSpPr>
                  <p:sp>
                    <p:nvSpPr>
                      <p:cNvPr id="526" name="楕円 525">
                        <a:extLst>
                          <a:ext uri="{FF2B5EF4-FFF2-40B4-BE49-F238E27FC236}">
                            <a16:creationId xmlns:a16="http://schemas.microsoft.com/office/drawing/2014/main" id="{8C3AF7D8-4039-45D2-89D2-82C1B9677D7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007632" y="1406088"/>
                        <a:ext cx="199664" cy="199664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 dirty="0"/>
                      </a:p>
                    </p:txBody>
                  </p:sp>
                  <p:sp>
                    <p:nvSpPr>
                      <p:cNvPr id="527" name="楕円 526">
                        <a:extLst>
                          <a:ext uri="{FF2B5EF4-FFF2-40B4-BE49-F238E27FC236}">
                            <a16:creationId xmlns:a16="http://schemas.microsoft.com/office/drawing/2014/main" id="{32FF1C76-21BA-4EAB-A22D-2D54EF7E18E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flipH="1">
                        <a:off x="3083608" y="1519998"/>
                        <a:ext cx="44002" cy="44000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523" name="グループ化 522">
                      <a:extLst>
                        <a:ext uri="{FF2B5EF4-FFF2-40B4-BE49-F238E27FC236}">
                          <a16:creationId xmlns:a16="http://schemas.microsoft.com/office/drawing/2014/main" id="{B0EA7A58-1023-4488-81CC-850460AD8BFB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2241522" y="1073448"/>
                      <a:ext cx="71607" cy="71607"/>
                      <a:chOff x="2934752" y="1406085"/>
                      <a:chExt cx="199664" cy="199664"/>
                    </a:xfrm>
                  </p:grpSpPr>
                  <p:sp>
                    <p:nvSpPr>
                      <p:cNvPr id="524" name="楕円 523">
                        <a:extLst>
                          <a:ext uri="{FF2B5EF4-FFF2-40B4-BE49-F238E27FC236}">
                            <a16:creationId xmlns:a16="http://schemas.microsoft.com/office/drawing/2014/main" id="{63C6D4E9-BA7E-492A-AF08-01CDDD14B89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934752" y="1406085"/>
                        <a:ext cx="199664" cy="199664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25" name="楕円 524">
                        <a:extLst>
                          <a:ext uri="{FF2B5EF4-FFF2-40B4-BE49-F238E27FC236}">
                            <a16:creationId xmlns:a16="http://schemas.microsoft.com/office/drawing/2014/main" id="{804226B7-E794-4F19-909D-7BF69A556F4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flipH="1">
                        <a:off x="3014445" y="1519987"/>
                        <a:ext cx="43999" cy="44000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</p:grpSp>
          </p:grpSp>
          <p:grpSp>
            <p:nvGrpSpPr>
              <p:cNvPr id="412" name="グループ化 411">
                <a:extLst>
                  <a:ext uri="{FF2B5EF4-FFF2-40B4-BE49-F238E27FC236}">
                    <a16:creationId xmlns:a16="http://schemas.microsoft.com/office/drawing/2014/main" id="{CAADB022-889D-42A4-8607-FDABFEDB8F9D}"/>
                  </a:ext>
                </a:extLst>
              </p:cNvPr>
              <p:cNvGrpSpPr/>
              <p:nvPr/>
            </p:nvGrpSpPr>
            <p:grpSpPr>
              <a:xfrm>
                <a:off x="5977626" y="1888125"/>
                <a:ext cx="1155631" cy="819428"/>
                <a:chOff x="7904008" y="883190"/>
                <a:chExt cx="1584334" cy="1123410"/>
              </a:xfrm>
            </p:grpSpPr>
            <p:sp>
              <p:nvSpPr>
                <p:cNvPr id="469" name="正方形/長方形 468">
                  <a:extLst>
                    <a:ext uri="{FF2B5EF4-FFF2-40B4-BE49-F238E27FC236}">
                      <a16:creationId xmlns:a16="http://schemas.microsoft.com/office/drawing/2014/main" id="{9C5BB66E-34E3-4286-AF08-E55E6F82CD69}"/>
                    </a:ext>
                  </a:extLst>
                </p:cNvPr>
                <p:cNvSpPr/>
                <p:nvPr/>
              </p:nvSpPr>
              <p:spPr bwMode="auto">
                <a:xfrm>
                  <a:off x="7904008" y="883190"/>
                  <a:ext cx="1584334" cy="112341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470" name="直線コネクタ 469">
                  <a:extLst>
                    <a:ext uri="{FF2B5EF4-FFF2-40B4-BE49-F238E27FC236}">
                      <a16:creationId xmlns:a16="http://schemas.microsoft.com/office/drawing/2014/main" id="{06A08AD4-3733-4CF2-9B07-2342E7DB303C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7904008" y="1175012"/>
                  <a:ext cx="1584334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chemeClr val="bg1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471" name="直線コネクタ 470">
                  <a:extLst>
                    <a:ext uri="{FF2B5EF4-FFF2-40B4-BE49-F238E27FC236}">
                      <a16:creationId xmlns:a16="http://schemas.microsoft.com/office/drawing/2014/main" id="{130A8631-4685-4EB8-9B95-012377ECB269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7904008" y="1717072"/>
                  <a:ext cx="1584334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chemeClr val="bg1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472" name="星: 12 pt 471">
                  <a:extLst>
                    <a:ext uri="{FF2B5EF4-FFF2-40B4-BE49-F238E27FC236}">
                      <a16:creationId xmlns:a16="http://schemas.microsoft.com/office/drawing/2014/main" id="{EFD1742B-AEF5-4133-B058-25C1D245A73D}"/>
                    </a:ext>
                  </a:extLst>
                </p:cNvPr>
                <p:cNvSpPr/>
                <p:nvPr/>
              </p:nvSpPr>
              <p:spPr bwMode="auto">
                <a:xfrm>
                  <a:off x="8579190" y="1072823"/>
                  <a:ext cx="315035" cy="315035"/>
                </a:xfrm>
                <a:prstGeom prst="star12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73" name="グループ化 472">
                  <a:extLst>
                    <a:ext uri="{FF2B5EF4-FFF2-40B4-BE49-F238E27FC236}">
                      <a16:creationId xmlns:a16="http://schemas.microsoft.com/office/drawing/2014/main" id="{FDB84BBC-3E19-4496-8DCB-DB4BF8C9BA15}"/>
                    </a:ext>
                  </a:extLst>
                </p:cNvPr>
                <p:cNvGrpSpPr/>
                <p:nvPr/>
              </p:nvGrpSpPr>
              <p:grpSpPr>
                <a:xfrm rot="10800000">
                  <a:off x="8564359" y="1280620"/>
                  <a:ext cx="527750" cy="299526"/>
                  <a:chOff x="522543" y="1090235"/>
                  <a:chExt cx="414800" cy="235421"/>
                </a:xfrm>
              </p:grpSpPr>
              <p:grpSp>
                <p:nvGrpSpPr>
                  <p:cNvPr id="498" name="グループ化 497">
                    <a:extLst>
                      <a:ext uri="{FF2B5EF4-FFF2-40B4-BE49-F238E27FC236}">
                        <a16:creationId xmlns:a16="http://schemas.microsoft.com/office/drawing/2014/main" id="{1DE6776C-9DDA-4843-ABB6-06F29C52DED8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612232" y="1000546"/>
                    <a:ext cx="235421" cy="414800"/>
                    <a:chOff x="505786" y="1284453"/>
                    <a:chExt cx="1091309" cy="1922832"/>
                  </a:xfrm>
                </p:grpSpPr>
                <p:sp>
                  <p:nvSpPr>
                    <p:cNvPr id="506" name="四角形: 角を丸くする 505">
                      <a:extLst>
                        <a:ext uri="{FF2B5EF4-FFF2-40B4-BE49-F238E27FC236}">
                          <a16:creationId xmlns:a16="http://schemas.microsoft.com/office/drawing/2014/main" id="{7A7CA6AB-4841-4D89-8298-733924C79B6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67138" y="1284453"/>
                      <a:ext cx="968604" cy="1922832"/>
                    </a:xfrm>
                    <a:prstGeom prst="roundRect">
                      <a:avLst>
                        <a:gd name="adj" fmla="val 12145"/>
                      </a:avLst>
                    </a:prstGeom>
                    <a:solidFill>
                      <a:schemeClr val="tx1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07" name="フリーフォーム: 図形 506">
                      <a:extLst>
                        <a:ext uri="{FF2B5EF4-FFF2-40B4-BE49-F238E27FC236}">
                          <a16:creationId xmlns:a16="http://schemas.microsoft.com/office/drawing/2014/main" id="{98DA4359-0449-4F3D-920C-22E545BC377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2510" y="1317791"/>
                      <a:ext cx="1017861" cy="1844847"/>
                    </a:xfrm>
                    <a:custGeom>
                      <a:avLst/>
                      <a:gdLst>
                        <a:gd name="connsiteX0" fmla="*/ 207304 w 1017861"/>
                        <a:gd name="connsiteY0" fmla="*/ 0 h 1844847"/>
                        <a:gd name="connsiteX1" fmla="*/ 810556 w 1017861"/>
                        <a:gd name="connsiteY1" fmla="*/ 0 h 1844847"/>
                        <a:gd name="connsiteX2" fmla="*/ 813332 w 1017861"/>
                        <a:gd name="connsiteY2" fmla="*/ 13757 h 1844847"/>
                        <a:gd name="connsiteX3" fmla="*/ 934514 w 1017861"/>
                        <a:gd name="connsiteY3" fmla="*/ 83951 h 1844847"/>
                        <a:gd name="connsiteX4" fmla="*/ 990903 w 1017861"/>
                        <a:gd name="connsiteY4" fmla="*/ 94207 h 1844847"/>
                        <a:gd name="connsiteX5" fmla="*/ 1006617 w 1017861"/>
                        <a:gd name="connsiteY5" fmla="*/ 94117 h 1844847"/>
                        <a:gd name="connsiteX6" fmla="*/ 1017861 w 1017861"/>
                        <a:gd name="connsiteY6" fmla="*/ 149809 h 1844847"/>
                        <a:gd name="connsiteX7" fmla="*/ 1017861 w 1017861"/>
                        <a:gd name="connsiteY7" fmla="*/ 1695038 h 1844847"/>
                        <a:gd name="connsiteX8" fmla="*/ 868052 w 1017861"/>
                        <a:gd name="connsiteY8" fmla="*/ 1844847 h 1844847"/>
                        <a:gd name="connsiteX9" fmla="*/ 149809 w 1017861"/>
                        <a:gd name="connsiteY9" fmla="*/ 1844847 h 1844847"/>
                        <a:gd name="connsiteX10" fmla="*/ 0 w 1017861"/>
                        <a:gd name="connsiteY10" fmla="*/ 1695038 h 1844847"/>
                        <a:gd name="connsiteX11" fmla="*/ 0 w 1017861"/>
                        <a:gd name="connsiteY11" fmla="*/ 149809 h 1844847"/>
                        <a:gd name="connsiteX12" fmla="*/ 11244 w 1017861"/>
                        <a:gd name="connsiteY12" fmla="*/ 94117 h 1844847"/>
                        <a:gd name="connsiteX13" fmla="*/ 26958 w 1017861"/>
                        <a:gd name="connsiteY13" fmla="*/ 94207 h 1844847"/>
                        <a:gd name="connsiteX14" fmla="*/ 83348 w 1017861"/>
                        <a:gd name="connsiteY14" fmla="*/ 83951 h 1844847"/>
                        <a:gd name="connsiteX15" fmla="*/ 204528 w 1017861"/>
                        <a:gd name="connsiteY15" fmla="*/ 13757 h 1844847"/>
                        <a:gd name="connsiteX16" fmla="*/ 207304 w 1017861"/>
                        <a:gd name="connsiteY16" fmla="*/ 0 h 184484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1017861" h="1844847">
                          <a:moveTo>
                            <a:pt x="207304" y="0"/>
                          </a:moveTo>
                          <a:lnTo>
                            <a:pt x="810556" y="0"/>
                          </a:lnTo>
                          <a:lnTo>
                            <a:pt x="813332" y="13757"/>
                          </a:lnTo>
                          <a:cubicBezTo>
                            <a:pt x="829309" y="40207"/>
                            <a:pt x="875798" y="68218"/>
                            <a:pt x="934514" y="83951"/>
                          </a:cubicBezTo>
                          <a:cubicBezTo>
                            <a:pt x="954086" y="89195"/>
                            <a:pt x="973163" y="92579"/>
                            <a:pt x="990903" y="94207"/>
                          </a:cubicBezTo>
                          <a:lnTo>
                            <a:pt x="1006617" y="94117"/>
                          </a:lnTo>
                          <a:lnTo>
                            <a:pt x="1017861" y="149809"/>
                          </a:lnTo>
                          <a:lnTo>
                            <a:pt x="1017861" y="1695038"/>
                          </a:lnTo>
                          <a:cubicBezTo>
                            <a:pt x="1017861" y="1777775"/>
                            <a:pt x="950789" y="1844847"/>
                            <a:pt x="868052" y="1844847"/>
                          </a:cubicBezTo>
                          <a:lnTo>
                            <a:pt x="149809" y="1844847"/>
                          </a:lnTo>
                          <a:cubicBezTo>
                            <a:pt x="67072" y="1844847"/>
                            <a:pt x="0" y="1777775"/>
                            <a:pt x="0" y="1695038"/>
                          </a:cubicBezTo>
                          <a:lnTo>
                            <a:pt x="0" y="149809"/>
                          </a:lnTo>
                          <a:lnTo>
                            <a:pt x="11244" y="94117"/>
                          </a:lnTo>
                          <a:lnTo>
                            <a:pt x="26958" y="94207"/>
                          </a:lnTo>
                          <a:cubicBezTo>
                            <a:pt x="44698" y="92579"/>
                            <a:pt x="63776" y="89195"/>
                            <a:pt x="83348" y="83951"/>
                          </a:cubicBezTo>
                          <a:cubicBezTo>
                            <a:pt x="142063" y="68218"/>
                            <a:pt x="188551" y="40207"/>
                            <a:pt x="204528" y="13757"/>
                          </a:cubicBezTo>
                          <a:lnTo>
                            <a:pt x="207304" y="0"/>
                          </a:ln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p:txBody>
                </p:sp>
                <p:sp>
                  <p:nvSpPr>
                    <p:cNvPr id="508" name="フリーフォーム: 図形 507">
                      <a:extLst>
                        <a:ext uri="{FF2B5EF4-FFF2-40B4-BE49-F238E27FC236}">
                          <a16:creationId xmlns:a16="http://schemas.microsoft.com/office/drawing/2014/main" id="{72CBD475-8CB3-40A1-A3A7-A251AA29A804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386048" y="1922943"/>
                      <a:ext cx="1330784" cy="877405"/>
                    </a:xfrm>
                    <a:custGeom>
                      <a:avLst/>
                      <a:gdLst>
                        <a:gd name="connsiteX0" fmla="*/ 1031101 w 1330784"/>
                        <a:gd name="connsiteY0" fmla="*/ 746106 h 877405"/>
                        <a:gd name="connsiteX1" fmla="*/ 1031101 w 1330784"/>
                        <a:gd name="connsiteY1" fmla="*/ 131631 h 877405"/>
                        <a:gd name="connsiteX2" fmla="*/ 1239940 w 1330784"/>
                        <a:gd name="connsiteY2" fmla="*/ 13884 h 877405"/>
                        <a:gd name="connsiteX3" fmla="*/ 1278494 w 1330784"/>
                        <a:gd name="connsiteY3" fmla="*/ 105165 h 877405"/>
                        <a:gd name="connsiteX4" fmla="*/ 1330784 w 1330784"/>
                        <a:gd name="connsiteY4" fmla="*/ 438007 h 877405"/>
                        <a:gd name="connsiteX5" fmla="*/ 1278494 w 1330784"/>
                        <a:gd name="connsiteY5" fmla="*/ 770849 h 877405"/>
                        <a:gd name="connsiteX6" fmla="*/ 1239352 w 1330784"/>
                        <a:gd name="connsiteY6" fmla="*/ 863522 h 877405"/>
                        <a:gd name="connsiteX7" fmla="*/ 157575 w 1330784"/>
                        <a:gd name="connsiteY7" fmla="*/ 0 h 877405"/>
                        <a:gd name="connsiteX8" fmla="*/ 1147686 w 1330784"/>
                        <a:gd name="connsiteY8" fmla="*/ 0 h 877405"/>
                        <a:gd name="connsiteX9" fmla="*/ 959984 w 1330784"/>
                        <a:gd name="connsiteY9" fmla="*/ 111564 h 877405"/>
                        <a:gd name="connsiteX10" fmla="*/ 345277 w 1330784"/>
                        <a:gd name="connsiteY10" fmla="*/ 111564 h 877405"/>
                        <a:gd name="connsiteX11" fmla="*/ 157574 w 1330784"/>
                        <a:gd name="connsiteY11" fmla="*/ 877405 h 877405"/>
                        <a:gd name="connsiteX12" fmla="*/ 345276 w 1330784"/>
                        <a:gd name="connsiteY12" fmla="*/ 765842 h 877405"/>
                        <a:gd name="connsiteX13" fmla="*/ 959983 w 1330784"/>
                        <a:gd name="connsiteY13" fmla="*/ 765842 h 877405"/>
                        <a:gd name="connsiteX14" fmla="*/ 1147685 w 1330784"/>
                        <a:gd name="connsiteY14" fmla="*/ 877405 h 877405"/>
                        <a:gd name="connsiteX15" fmla="*/ 0 w 1330784"/>
                        <a:gd name="connsiteY15" fmla="*/ 438007 h 877405"/>
                        <a:gd name="connsiteX16" fmla="*/ 52290 w 1330784"/>
                        <a:gd name="connsiteY16" fmla="*/ 105165 h 877405"/>
                        <a:gd name="connsiteX17" fmla="*/ 88741 w 1330784"/>
                        <a:gd name="connsiteY17" fmla="*/ 18865 h 877405"/>
                        <a:gd name="connsiteX18" fmla="*/ 279305 w 1330784"/>
                        <a:gd name="connsiteY18" fmla="*/ 126309 h 877405"/>
                        <a:gd name="connsiteX19" fmla="*/ 279304 w 1330784"/>
                        <a:gd name="connsiteY19" fmla="*/ 751429 h 877405"/>
                        <a:gd name="connsiteX20" fmla="*/ 89328 w 1330784"/>
                        <a:gd name="connsiteY20" fmla="*/ 858542 h 877405"/>
                        <a:gd name="connsiteX21" fmla="*/ 52290 w 1330784"/>
                        <a:gd name="connsiteY21" fmla="*/ 770849 h 877405"/>
                        <a:gd name="connsiteX22" fmla="*/ 0 w 1330784"/>
                        <a:gd name="connsiteY22" fmla="*/ 438007 h 8774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1330784" h="877405">
                          <a:moveTo>
                            <a:pt x="1031101" y="746106"/>
                          </a:moveTo>
                          <a:lnTo>
                            <a:pt x="1031101" y="131631"/>
                          </a:lnTo>
                          <a:lnTo>
                            <a:pt x="1239940" y="13884"/>
                          </a:lnTo>
                          <a:lnTo>
                            <a:pt x="1278494" y="105165"/>
                          </a:lnTo>
                          <a:cubicBezTo>
                            <a:pt x="1312165" y="207467"/>
                            <a:pt x="1330784" y="319943"/>
                            <a:pt x="1330784" y="438007"/>
                          </a:cubicBezTo>
                          <a:cubicBezTo>
                            <a:pt x="1330784" y="556071"/>
                            <a:pt x="1312165" y="668546"/>
                            <a:pt x="1278494" y="770849"/>
                          </a:cubicBezTo>
                          <a:lnTo>
                            <a:pt x="1239352" y="863522"/>
                          </a:lnTo>
                          <a:close/>
                          <a:moveTo>
                            <a:pt x="157575" y="0"/>
                          </a:moveTo>
                          <a:lnTo>
                            <a:pt x="1147686" y="0"/>
                          </a:lnTo>
                          <a:lnTo>
                            <a:pt x="959984" y="111564"/>
                          </a:lnTo>
                          <a:lnTo>
                            <a:pt x="345277" y="111564"/>
                          </a:lnTo>
                          <a:close/>
                          <a:moveTo>
                            <a:pt x="157574" y="877405"/>
                          </a:moveTo>
                          <a:lnTo>
                            <a:pt x="345276" y="765842"/>
                          </a:lnTo>
                          <a:lnTo>
                            <a:pt x="959983" y="765842"/>
                          </a:lnTo>
                          <a:lnTo>
                            <a:pt x="1147685" y="877405"/>
                          </a:lnTo>
                          <a:close/>
                          <a:moveTo>
                            <a:pt x="0" y="438007"/>
                          </a:moveTo>
                          <a:cubicBezTo>
                            <a:pt x="0" y="319943"/>
                            <a:pt x="18619" y="207467"/>
                            <a:pt x="52290" y="105165"/>
                          </a:cubicBezTo>
                          <a:lnTo>
                            <a:pt x="88741" y="18865"/>
                          </a:lnTo>
                          <a:lnTo>
                            <a:pt x="279305" y="126309"/>
                          </a:lnTo>
                          <a:lnTo>
                            <a:pt x="279304" y="751429"/>
                          </a:lnTo>
                          <a:lnTo>
                            <a:pt x="89328" y="858542"/>
                          </a:lnTo>
                          <a:lnTo>
                            <a:pt x="52290" y="770849"/>
                          </a:lnTo>
                          <a:cubicBezTo>
                            <a:pt x="18619" y="668546"/>
                            <a:pt x="0" y="556071"/>
                            <a:pt x="0" y="438007"/>
                          </a:cubicBezTo>
                          <a:close/>
                        </a:path>
                      </a:pathLst>
                    </a:custGeom>
                    <a:solidFill>
                      <a:schemeClr val="bg2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509" name="グループ化 508">
                      <a:extLst>
                        <a:ext uri="{FF2B5EF4-FFF2-40B4-BE49-F238E27FC236}">
                          <a16:creationId xmlns:a16="http://schemas.microsoft.com/office/drawing/2014/main" id="{F4A53A02-D360-4628-9D27-B371F1A93A0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05786" y="1853176"/>
                      <a:ext cx="1091309" cy="69162"/>
                      <a:chOff x="1311089" y="1853176"/>
                      <a:chExt cx="1091309" cy="69162"/>
                    </a:xfrm>
                    <a:solidFill>
                      <a:schemeClr val="tx1"/>
                    </a:solidFill>
                  </p:grpSpPr>
                  <p:sp>
                    <p:nvSpPr>
                      <p:cNvPr id="510" name="四角形: 上の 2 つの角を丸める 509">
                        <a:extLst>
                          <a:ext uri="{FF2B5EF4-FFF2-40B4-BE49-F238E27FC236}">
                            <a16:creationId xmlns:a16="http://schemas.microsoft.com/office/drawing/2014/main" id="{AAA13E41-D9A8-4098-863C-334FA2FEAE0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1311089" y="1853176"/>
                        <a:ext cx="119756" cy="69162"/>
                      </a:xfrm>
                      <a:prstGeom prst="round2SameRect">
                        <a:avLst>
                          <a:gd name="adj1" fmla="val 50000"/>
                          <a:gd name="adj2" fmla="val 7300"/>
                        </a:avLst>
                      </a:prstGeom>
                      <a:grpFill/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11" name="四角形: 上の 2 つの角を丸める 510">
                        <a:extLst>
                          <a:ext uri="{FF2B5EF4-FFF2-40B4-BE49-F238E27FC236}">
                            <a16:creationId xmlns:a16="http://schemas.microsoft.com/office/drawing/2014/main" id="{8BB5B119-B6C0-40C9-9B5C-B51D0681061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 flipH="1">
                        <a:off x="2282642" y="1853176"/>
                        <a:ext cx="119756" cy="69162"/>
                      </a:xfrm>
                      <a:prstGeom prst="round2SameRect">
                        <a:avLst>
                          <a:gd name="adj1" fmla="val 50000"/>
                          <a:gd name="adj2" fmla="val 7300"/>
                        </a:avLst>
                      </a:prstGeom>
                      <a:grpFill/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499" name="グループ化 498">
                    <a:extLst>
                      <a:ext uri="{FF2B5EF4-FFF2-40B4-BE49-F238E27FC236}">
                        <a16:creationId xmlns:a16="http://schemas.microsoft.com/office/drawing/2014/main" id="{AF65396E-C5E1-4D18-8FC5-CE559A99B162}"/>
                      </a:ext>
                    </a:extLst>
                  </p:cNvPr>
                  <p:cNvGrpSpPr/>
                  <p:nvPr/>
                </p:nvGrpSpPr>
                <p:grpSpPr>
                  <a:xfrm rot="10800000">
                    <a:off x="798378" y="1112613"/>
                    <a:ext cx="92056" cy="198476"/>
                    <a:chOff x="2241521" y="1073448"/>
                    <a:chExt cx="71608" cy="154388"/>
                  </a:xfrm>
                </p:grpSpPr>
                <p:grpSp>
                  <p:nvGrpSpPr>
                    <p:cNvPr id="500" name="グループ化 499">
                      <a:extLst>
                        <a:ext uri="{FF2B5EF4-FFF2-40B4-BE49-F238E27FC236}">
                          <a16:creationId xmlns:a16="http://schemas.microsoft.com/office/drawing/2014/main" id="{3FBECBAB-F829-4179-B173-6AA91B48EF08}"/>
                        </a:ext>
                      </a:extLst>
                    </p:cNvPr>
                    <p:cNvGrpSpPr/>
                    <p:nvPr/>
                  </p:nvGrpSpPr>
                  <p:grpSpPr>
                    <a:xfrm rot="5400000" flipH="1">
                      <a:off x="2241521" y="1156229"/>
                      <a:ext cx="71607" cy="71607"/>
                      <a:chOff x="3007632" y="1406088"/>
                      <a:chExt cx="199664" cy="199664"/>
                    </a:xfrm>
                  </p:grpSpPr>
                  <p:sp>
                    <p:nvSpPr>
                      <p:cNvPr id="504" name="楕円 503">
                        <a:extLst>
                          <a:ext uri="{FF2B5EF4-FFF2-40B4-BE49-F238E27FC236}">
                            <a16:creationId xmlns:a16="http://schemas.microsoft.com/office/drawing/2014/main" id="{BB3F10E7-AC5F-494B-88AF-0FD4685D537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007632" y="1406088"/>
                        <a:ext cx="199664" cy="199664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 dirty="0"/>
                      </a:p>
                    </p:txBody>
                  </p:sp>
                  <p:sp>
                    <p:nvSpPr>
                      <p:cNvPr id="505" name="楕円 504">
                        <a:extLst>
                          <a:ext uri="{FF2B5EF4-FFF2-40B4-BE49-F238E27FC236}">
                            <a16:creationId xmlns:a16="http://schemas.microsoft.com/office/drawing/2014/main" id="{38E83CFC-D969-48BD-841F-2B64181F0EC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flipH="1">
                        <a:off x="3083608" y="1519998"/>
                        <a:ext cx="44002" cy="44000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501" name="グループ化 500">
                      <a:extLst>
                        <a:ext uri="{FF2B5EF4-FFF2-40B4-BE49-F238E27FC236}">
                          <a16:creationId xmlns:a16="http://schemas.microsoft.com/office/drawing/2014/main" id="{B7D72923-E0A1-4CAA-8A30-E5CC5C357FFC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2241522" y="1073448"/>
                      <a:ext cx="71607" cy="71607"/>
                      <a:chOff x="2934752" y="1406085"/>
                      <a:chExt cx="199664" cy="199664"/>
                    </a:xfrm>
                  </p:grpSpPr>
                  <p:sp>
                    <p:nvSpPr>
                      <p:cNvPr id="502" name="楕円 501">
                        <a:extLst>
                          <a:ext uri="{FF2B5EF4-FFF2-40B4-BE49-F238E27FC236}">
                            <a16:creationId xmlns:a16="http://schemas.microsoft.com/office/drawing/2014/main" id="{A66B535A-7F32-4DC5-8BC0-C11B371ED61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934752" y="1406085"/>
                        <a:ext cx="199664" cy="199664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03" name="楕円 502">
                        <a:extLst>
                          <a:ext uri="{FF2B5EF4-FFF2-40B4-BE49-F238E27FC236}">
                            <a16:creationId xmlns:a16="http://schemas.microsoft.com/office/drawing/2014/main" id="{AF94450E-0B88-4E9D-A404-D37304EB142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flipH="1">
                        <a:off x="3014445" y="1519987"/>
                        <a:ext cx="43999" cy="44000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</p:grpSp>
            <p:sp>
              <p:nvSpPr>
                <p:cNvPr id="474" name="フリーフォーム: 図形 473">
                  <a:extLst>
                    <a:ext uri="{FF2B5EF4-FFF2-40B4-BE49-F238E27FC236}">
                      <a16:creationId xmlns:a16="http://schemas.microsoft.com/office/drawing/2014/main" id="{97F31202-8C5B-4765-888F-47863A31E987}"/>
                    </a:ext>
                  </a:extLst>
                </p:cNvPr>
                <p:cNvSpPr/>
                <p:nvPr/>
              </p:nvSpPr>
              <p:spPr bwMode="auto">
                <a:xfrm>
                  <a:off x="8378858" y="1432631"/>
                  <a:ext cx="1109484" cy="472695"/>
                </a:xfrm>
                <a:custGeom>
                  <a:avLst/>
                  <a:gdLst>
                    <a:gd name="connsiteX0" fmla="*/ 1109484 w 1109484"/>
                    <a:gd name="connsiteY0" fmla="*/ 252159 h 472695"/>
                    <a:gd name="connsiteX1" fmla="*/ 1109484 w 1109484"/>
                    <a:gd name="connsiteY1" fmla="*/ 274228 h 472695"/>
                    <a:gd name="connsiteX2" fmla="*/ 1105901 w 1109484"/>
                    <a:gd name="connsiteY2" fmla="*/ 277819 h 472695"/>
                    <a:gd name="connsiteX3" fmla="*/ 636833 w 1109484"/>
                    <a:gd name="connsiteY3" fmla="*/ 469296 h 472695"/>
                    <a:gd name="connsiteX4" fmla="*/ 0 w 1109484"/>
                    <a:gd name="connsiteY4" fmla="*/ 265264 h 472695"/>
                    <a:gd name="connsiteX5" fmla="*/ 10201 w 1109484"/>
                    <a:gd name="connsiteY5" fmla="*/ 253373 h 472695"/>
                    <a:gd name="connsiteX6" fmla="*/ 635444 w 1109484"/>
                    <a:gd name="connsiteY6" fmla="*/ 453691 h 472695"/>
                    <a:gd name="connsiteX7" fmla="*/ 1095974 w 1109484"/>
                    <a:gd name="connsiteY7" fmla="*/ 265699 h 472695"/>
                    <a:gd name="connsiteX8" fmla="*/ 1107013 w 1109484"/>
                    <a:gd name="connsiteY8" fmla="*/ 0 h 472695"/>
                    <a:gd name="connsiteX9" fmla="*/ 1109484 w 1109484"/>
                    <a:gd name="connsiteY9" fmla="*/ 2015 h 472695"/>
                    <a:gd name="connsiteX10" fmla="*/ 1109484 w 1109484"/>
                    <a:gd name="connsiteY10" fmla="*/ 16453 h 472695"/>
                    <a:gd name="connsiteX11" fmla="*/ 1013066 w 1109484"/>
                    <a:gd name="connsiteY11" fmla="*/ 113085 h 472695"/>
                    <a:gd name="connsiteX12" fmla="*/ 610706 w 1109484"/>
                    <a:gd name="connsiteY12" fmla="*/ 277332 h 472695"/>
                    <a:gd name="connsiteX13" fmla="*/ 64438 w 1109484"/>
                    <a:gd name="connsiteY13" fmla="*/ 102316 h 472695"/>
                    <a:gd name="connsiteX14" fmla="*/ 73189 w 1109484"/>
                    <a:gd name="connsiteY14" fmla="*/ 92115 h 472695"/>
                    <a:gd name="connsiteX15" fmla="*/ 609515 w 1109484"/>
                    <a:gd name="connsiteY15" fmla="*/ 263946 h 472695"/>
                    <a:gd name="connsiteX16" fmla="*/ 1107013 w 1109484"/>
                    <a:gd name="connsiteY16" fmla="*/ 0 h 4726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09484" h="472695">
                      <a:moveTo>
                        <a:pt x="1109484" y="252159"/>
                      </a:moveTo>
                      <a:lnTo>
                        <a:pt x="1109484" y="274228"/>
                      </a:lnTo>
                      <a:lnTo>
                        <a:pt x="1105901" y="277819"/>
                      </a:lnTo>
                      <a:cubicBezTo>
                        <a:pt x="973303" y="386425"/>
                        <a:pt x="810158" y="453853"/>
                        <a:pt x="636833" y="469296"/>
                      </a:cubicBezTo>
                      <a:cubicBezTo>
                        <a:pt x="405733" y="489887"/>
                        <a:pt x="176107" y="416318"/>
                        <a:pt x="0" y="265264"/>
                      </a:cubicBezTo>
                      <a:lnTo>
                        <a:pt x="10201" y="253373"/>
                      </a:lnTo>
                      <a:cubicBezTo>
                        <a:pt x="183103" y="401678"/>
                        <a:pt x="408550" y="473908"/>
                        <a:pt x="635444" y="453691"/>
                      </a:cubicBezTo>
                      <a:cubicBezTo>
                        <a:pt x="805615" y="438529"/>
                        <a:pt x="965790" y="372329"/>
                        <a:pt x="1095974" y="265699"/>
                      </a:cubicBezTo>
                      <a:close/>
                      <a:moveTo>
                        <a:pt x="1107013" y="0"/>
                      </a:moveTo>
                      <a:lnTo>
                        <a:pt x="1109484" y="2015"/>
                      </a:lnTo>
                      <a:lnTo>
                        <a:pt x="1109484" y="16453"/>
                      </a:lnTo>
                      <a:lnTo>
                        <a:pt x="1013066" y="113085"/>
                      </a:lnTo>
                      <a:cubicBezTo>
                        <a:pt x="899325" y="206246"/>
                        <a:pt x="759382" y="264085"/>
                        <a:pt x="610706" y="277332"/>
                      </a:cubicBezTo>
                      <a:cubicBezTo>
                        <a:pt x="412471" y="294995"/>
                        <a:pt x="215500" y="231888"/>
                        <a:pt x="64438" y="102316"/>
                      </a:cubicBezTo>
                      <a:lnTo>
                        <a:pt x="73189" y="92115"/>
                      </a:lnTo>
                      <a:cubicBezTo>
                        <a:pt x="221502" y="219329"/>
                        <a:pt x="414888" y="281287"/>
                        <a:pt x="609515" y="263946"/>
                      </a:cubicBezTo>
                      <a:cubicBezTo>
                        <a:pt x="804142" y="246605"/>
                        <a:pt x="983527" y="151432"/>
                        <a:pt x="110701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75" name="グループ化 474">
                  <a:extLst>
                    <a:ext uri="{FF2B5EF4-FFF2-40B4-BE49-F238E27FC236}">
                      <a16:creationId xmlns:a16="http://schemas.microsoft.com/office/drawing/2014/main" id="{E1C8F397-759F-4D03-BA0A-F260D15C42BE}"/>
                    </a:ext>
                  </a:extLst>
                </p:cNvPr>
                <p:cNvGrpSpPr/>
                <p:nvPr/>
              </p:nvGrpSpPr>
              <p:grpSpPr>
                <a:xfrm rot="1238717">
                  <a:off x="7929740" y="1373036"/>
                  <a:ext cx="527750" cy="310076"/>
                  <a:chOff x="2428604" y="1144848"/>
                  <a:chExt cx="414800" cy="243713"/>
                </a:xfrm>
              </p:grpSpPr>
              <p:grpSp>
                <p:nvGrpSpPr>
                  <p:cNvPr id="476" name="グループ化 475">
                    <a:extLst>
                      <a:ext uri="{FF2B5EF4-FFF2-40B4-BE49-F238E27FC236}">
                        <a16:creationId xmlns:a16="http://schemas.microsoft.com/office/drawing/2014/main" id="{82C03D63-0585-43AD-9A93-6FC5FFBF5013}"/>
                      </a:ext>
                    </a:extLst>
                  </p:cNvPr>
                  <p:cNvGrpSpPr/>
                  <p:nvPr/>
                </p:nvGrpSpPr>
                <p:grpSpPr>
                  <a:xfrm rot="16200000">
                    <a:off x="2514147" y="1059305"/>
                    <a:ext cx="243713" cy="414800"/>
                    <a:chOff x="2673730" y="851790"/>
                    <a:chExt cx="830264" cy="1575153"/>
                  </a:xfrm>
                </p:grpSpPr>
                <p:grpSp>
                  <p:nvGrpSpPr>
                    <p:cNvPr id="486" name="グループ化 485">
                      <a:extLst>
                        <a:ext uri="{FF2B5EF4-FFF2-40B4-BE49-F238E27FC236}">
                          <a16:creationId xmlns:a16="http://schemas.microsoft.com/office/drawing/2014/main" id="{55F7AC7B-73C3-4E97-9097-ABA5AF2DD5D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20581" y="851790"/>
                      <a:ext cx="736824" cy="1575153"/>
                      <a:chOff x="7236169" y="2190053"/>
                      <a:chExt cx="1252546" cy="2677643"/>
                    </a:xfrm>
                  </p:grpSpPr>
                  <p:sp>
                    <p:nvSpPr>
                      <p:cNvPr id="489" name="フリーフォーム: 図形 488">
                        <a:extLst>
                          <a:ext uri="{FF2B5EF4-FFF2-40B4-BE49-F238E27FC236}">
                            <a16:creationId xmlns:a16="http://schemas.microsoft.com/office/drawing/2014/main" id="{01A94D28-4666-4BE6-B28A-854819EA9D4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7236169" y="4598606"/>
                        <a:ext cx="1252546" cy="269090"/>
                      </a:xfrm>
                      <a:custGeom>
                        <a:avLst/>
                        <a:gdLst>
                          <a:gd name="connsiteX0" fmla="*/ 0 w 1252546"/>
                          <a:gd name="connsiteY0" fmla="*/ 0 h 269090"/>
                          <a:gd name="connsiteX1" fmla="*/ 161140 w 1252546"/>
                          <a:gd name="connsiteY1" fmla="*/ 161140 h 269090"/>
                          <a:gd name="connsiteX2" fmla="*/ 1091406 w 1252546"/>
                          <a:gd name="connsiteY2" fmla="*/ 161140 h 269090"/>
                          <a:gd name="connsiteX3" fmla="*/ 1252546 w 1252546"/>
                          <a:gd name="connsiteY3" fmla="*/ 0 h 269090"/>
                          <a:gd name="connsiteX4" fmla="*/ 1252546 w 1252546"/>
                          <a:gd name="connsiteY4" fmla="*/ 107950 h 269090"/>
                          <a:gd name="connsiteX5" fmla="*/ 1091406 w 1252546"/>
                          <a:gd name="connsiteY5" fmla="*/ 269090 h 269090"/>
                          <a:gd name="connsiteX6" fmla="*/ 161140 w 1252546"/>
                          <a:gd name="connsiteY6" fmla="*/ 269090 h 269090"/>
                          <a:gd name="connsiteX7" fmla="*/ 0 w 1252546"/>
                          <a:gd name="connsiteY7" fmla="*/ 107950 h 26909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1252546" h="269090">
                            <a:moveTo>
                              <a:pt x="0" y="0"/>
                            </a:moveTo>
                            <a:cubicBezTo>
                              <a:pt x="0" y="88995"/>
                              <a:pt x="72145" y="161140"/>
                              <a:pt x="161140" y="161140"/>
                            </a:cubicBezTo>
                            <a:lnTo>
                              <a:pt x="1091406" y="161140"/>
                            </a:lnTo>
                            <a:cubicBezTo>
                              <a:pt x="1180401" y="161140"/>
                              <a:pt x="1252546" y="88995"/>
                              <a:pt x="1252546" y="0"/>
                            </a:cubicBezTo>
                            <a:lnTo>
                              <a:pt x="1252546" y="107950"/>
                            </a:lnTo>
                            <a:cubicBezTo>
                              <a:pt x="1252546" y="196945"/>
                              <a:pt x="1180401" y="269090"/>
                              <a:pt x="1091406" y="269090"/>
                            </a:cubicBezTo>
                            <a:lnTo>
                              <a:pt x="161140" y="269090"/>
                            </a:lnTo>
                            <a:cubicBezTo>
                              <a:pt x="72145" y="269090"/>
                              <a:pt x="0" y="196945"/>
                              <a:pt x="0" y="107950"/>
                            </a:cubicBez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490" name="フリーフォーム: 図形 489">
                        <a:extLst>
                          <a:ext uri="{FF2B5EF4-FFF2-40B4-BE49-F238E27FC236}">
                            <a16:creationId xmlns:a16="http://schemas.microsoft.com/office/drawing/2014/main" id="{1489D821-A49C-4CFB-91BD-B78FF4E20EA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7236169" y="2190053"/>
                        <a:ext cx="1252546" cy="432758"/>
                      </a:xfrm>
                      <a:custGeom>
                        <a:avLst/>
                        <a:gdLst>
                          <a:gd name="connsiteX0" fmla="*/ 432604 w 1252546"/>
                          <a:gd name="connsiteY0" fmla="*/ 0 h 493804"/>
                          <a:gd name="connsiteX1" fmla="*/ 819942 w 1252546"/>
                          <a:gd name="connsiteY1" fmla="*/ 0 h 493804"/>
                          <a:gd name="connsiteX2" fmla="*/ 1252546 w 1252546"/>
                          <a:gd name="connsiteY2" fmla="*/ 432604 h 493804"/>
                          <a:gd name="connsiteX3" fmla="*/ 1252546 w 1252546"/>
                          <a:gd name="connsiteY3" fmla="*/ 493804 h 493804"/>
                          <a:gd name="connsiteX4" fmla="*/ 1231562 w 1252546"/>
                          <a:gd name="connsiteY4" fmla="*/ 455144 h 493804"/>
                          <a:gd name="connsiteX5" fmla="*/ 838488 w 1252546"/>
                          <a:gd name="connsiteY5" fmla="*/ 246148 h 493804"/>
                          <a:gd name="connsiteX6" fmla="*/ 414058 w 1252546"/>
                          <a:gd name="connsiteY6" fmla="*/ 246148 h 493804"/>
                          <a:gd name="connsiteX7" fmla="*/ 20984 w 1252546"/>
                          <a:gd name="connsiteY7" fmla="*/ 455144 h 493804"/>
                          <a:gd name="connsiteX8" fmla="*/ 0 w 1252546"/>
                          <a:gd name="connsiteY8" fmla="*/ 493804 h 493804"/>
                          <a:gd name="connsiteX9" fmla="*/ 0 w 1252546"/>
                          <a:gd name="connsiteY9" fmla="*/ 432604 h 493804"/>
                          <a:gd name="connsiteX10" fmla="*/ 432604 w 1252546"/>
                          <a:gd name="connsiteY10" fmla="*/ 0 h 493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1252546" h="493804">
                            <a:moveTo>
                              <a:pt x="432604" y="0"/>
                            </a:moveTo>
                            <a:lnTo>
                              <a:pt x="819942" y="0"/>
                            </a:lnTo>
                            <a:cubicBezTo>
                              <a:pt x="1058863" y="0"/>
                              <a:pt x="1252546" y="193683"/>
                              <a:pt x="1252546" y="432604"/>
                            </a:cubicBezTo>
                            <a:lnTo>
                              <a:pt x="1252546" y="493804"/>
                            </a:lnTo>
                            <a:lnTo>
                              <a:pt x="1231562" y="455144"/>
                            </a:lnTo>
                            <a:cubicBezTo>
                              <a:pt x="1146375" y="329051"/>
                              <a:pt x="1002113" y="246148"/>
                              <a:pt x="838488" y="246148"/>
                            </a:cubicBezTo>
                            <a:lnTo>
                              <a:pt x="414058" y="246148"/>
                            </a:lnTo>
                            <a:cubicBezTo>
                              <a:pt x="250433" y="246148"/>
                              <a:pt x="106171" y="329051"/>
                              <a:pt x="20984" y="455144"/>
                            </a:cubicBezTo>
                            <a:lnTo>
                              <a:pt x="0" y="493804"/>
                            </a:lnTo>
                            <a:lnTo>
                              <a:pt x="0" y="432604"/>
                            </a:lnTo>
                            <a:cubicBezTo>
                              <a:pt x="0" y="193683"/>
                              <a:pt x="193683" y="0"/>
                              <a:pt x="432604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491" name="フリーフォーム: 図形 490">
                        <a:extLst>
                          <a:ext uri="{FF2B5EF4-FFF2-40B4-BE49-F238E27FC236}">
                            <a16:creationId xmlns:a16="http://schemas.microsoft.com/office/drawing/2014/main" id="{85808CC2-221C-47AF-A71E-A051466AD78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7236169" y="2243306"/>
                        <a:ext cx="1252546" cy="2567240"/>
                      </a:xfrm>
                      <a:custGeom>
                        <a:avLst/>
                        <a:gdLst>
                          <a:gd name="connsiteX0" fmla="*/ 432604 w 1252546"/>
                          <a:gd name="connsiteY0" fmla="*/ 0 h 2567240"/>
                          <a:gd name="connsiteX1" fmla="*/ 819942 w 1252546"/>
                          <a:gd name="connsiteY1" fmla="*/ 0 h 2567240"/>
                          <a:gd name="connsiteX2" fmla="*/ 1252546 w 1252546"/>
                          <a:gd name="connsiteY2" fmla="*/ 432604 h 2567240"/>
                          <a:gd name="connsiteX3" fmla="*/ 1252546 w 1252546"/>
                          <a:gd name="connsiteY3" fmla="*/ 808840 h 2567240"/>
                          <a:gd name="connsiteX4" fmla="*/ 1252546 w 1252546"/>
                          <a:gd name="connsiteY4" fmla="*/ 1486936 h 2567240"/>
                          <a:gd name="connsiteX5" fmla="*/ 1252546 w 1252546"/>
                          <a:gd name="connsiteY5" fmla="*/ 2406100 h 2567240"/>
                          <a:gd name="connsiteX6" fmla="*/ 1091406 w 1252546"/>
                          <a:gd name="connsiteY6" fmla="*/ 2567240 h 2567240"/>
                          <a:gd name="connsiteX7" fmla="*/ 161140 w 1252546"/>
                          <a:gd name="connsiteY7" fmla="*/ 2567240 h 2567240"/>
                          <a:gd name="connsiteX8" fmla="*/ 0 w 1252546"/>
                          <a:gd name="connsiteY8" fmla="*/ 2406100 h 2567240"/>
                          <a:gd name="connsiteX9" fmla="*/ 0 w 1252546"/>
                          <a:gd name="connsiteY9" fmla="*/ 1486936 h 2567240"/>
                          <a:gd name="connsiteX10" fmla="*/ 0 w 1252546"/>
                          <a:gd name="connsiteY10" fmla="*/ 808840 h 2567240"/>
                          <a:gd name="connsiteX11" fmla="*/ 0 w 1252546"/>
                          <a:gd name="connsiteY11" fmla="*/ 432604 h 2567240"/>
                          <a:gd name="connsiteX12" fmla="*/ 432604 w 1252546"/>
                          <a:gd name="connsiteY12" fmla="*/ 0 h 2567240"/>
                          <a:gd name="connsiteX0" fmla="*/ 432604 w 1252546"/>
                          <a:gd name="connsiteY0" fmla="*/ 0 h 2567240"/>
                          <a:gd name="connsiteX1" fmla="*/ 819942 w 1252546"/>
                          <a:gd name="connsiteY1" fmla="*/ 0 h 2567240"/>
                          <a:gd name="connsiteX2" fmla="*/ 1252546 w 1252546"/>
                          <a:gd name="connsiteY2" fmla="*/ 432604 h 2567240"/>
                          <a:gd name="connsiteX3" fmla="*/ 1252546 w 1252546"/>
                          <a:gd name="connsiteY3" fmla="*/ 808840 h 2567240"/>
                          <a:gd name="connsiteX4" fmla="*/ 1252546 w 1252546"/>
                          <a:gd name="connsiteY4" fmla="*/ 1486936 h 2567240"/>
                          <a:gd name="connsiteX5" fmla="*/ 1252546 w 1252546"/>
                          <a:gd name="connsiteY5" fmla="*/ 2406100 h 2567240"/>
                          <a:gd name="connsiteX6" fmla="*/ 1091406 w 1252546"/>
                          <a:gd name="connsiteY6" fmla="*/ 2567240 h 2567240"/>
                          <a:gd name="connsiteX7" fmla="*/ 161140 w 1252546"/>
                          <a:gd name="connsiteY7" fmla="*/ 2567240 h 2567240"/>
                          <a:gd name="connsiteX8" fmla="*/ 0 w 1252546"/>
                          <a:gd name="connsiteY8" fmla="*/ 2406100 h 2567240"/>
                          <a:gd name="connsiteX9" fmla="*/ 0 w 1252546"/>
                          <a:gd name="connsiteY9" fmla="*/ 808840 h 2567240"/>
                          <a:gd name="connsiteX10" fmla="*/ 0 w 1252546"/>
                          <a:gd name="connsiteY10" fmla="*/ 432604 h 2567240"/>
                          <a:gd name="connsiteX11" fmla="*/ 432604 w 1252546"/>
                          <a:gd name="connsiteY11" fmla="*/ 0 h 2567240"/>
                          <a:gd name="connsiteX0" fmla="*/ 432604 w 1252546"/>
                          <a:gd name="connsiteY0" fmla="*/ 0 h 2567240"/>
                          <a:gd name="connsiteX1" fmla="*/ 819942 w 1252546"/>
                          <a:gd name="connsiteY1" fmla="*/ 0 h 2567240"/>
                          <a:gd name="connsiteX2" fmla="*/ 1252546 w 1252546"/>
                          <a:gd name="connsiteY2" fmla="*/ 432604 h 2567240"/>
                          <a:gd name="connsiteX3" fmla="*/ 1252546 w 1252546"/>
                          <a:gd name="connsiteY3" fmla="*/ 808840 h 2567240"/>
                          <a:gd name="connsiteX4" fmla="*/ 1252546 w 1252546"/>
                          <a:gd name="connsiteY4" fmla="*/ 1486936 h 2567240"/>
                          <a:gd name="connsiteX5" fmla="*/ 1252546 w 1252546"/>
                          <a:gd name="connsiteY5" fmla="*/ 2406100 h 2567240"/>
                          <a:gd name="connsiteX6" fmla="*/ 1091406 w 1252546"/>
                          <a:gd name="connsiteY6" fmla="*/ 2567240 h 2567240"/>
                          <a:gd name="connsiteX7" fmla="*/ 161140 w 1252546"/>
                          <a:gd name="connsiteY7" fmla="*/ 2567240 h 2567240"/>
                          <a:gd name="connsiteX8" fmla="*/ 0 w 1252546"/>
                          <a:gd name="connsiteY8" fmla="*/ 2406100 h 2567240"/>
                          <a:gd name="connsiteX9" fmla="*/ 0 w 1252546"/>
                          <a:gd name="connsiteY9" fmla="*/ 432604 h 2567240"/>
                          <a:gd name="connsiteX10" fmla="*/ 432604 w 1252546"/>
                          <a:gd name="connsiteY10" fmla="*/ 0 h 2567240"/>
                          <a:gd name="connsiteX0" fmla="*/ 432604 w 1252546"/>
                          <a:gd name="connsiteY0" fmla="*/ 0 h 2567240"/>
                          <a:gd name="connsiteX1" fmla="*/ 819942 w 1252546"/>
                          <a:gd name="connsiteY1" fmla="*/ 0 h 2567240"/>
                          <a:gd name="connsiteX2" fmla="*/ 1252546 w 1252546"/>
                          <a:gd name="connsiteY2" fmla="*/ 432604 h 2567240"/>
                          <a:gd name="connsiteX3" fmla="*/ 1252546 w 1252546"/>
                          <a:gd name="connsiteY3" fmla="*/ 1486936 h 2567240"/>
                          <a:gd name="connsiteX4" fmla="*/ 1252546 w 1252546"/>
                          <a:gd name="connsiteY4" fmla="*/ 2406100 h 2567240"/>
                          <a:gd name="connsiteX5" fmla="*/ 1091406 w 1252546"/>
                          <a:gd name="connsiteY5" fmla="*/ 2567240 h 2567240"/>
                          <a:gd name="connsiteX6" fmla="*/ 161140 w 1252546"/>
                          <a:gd name="connsiteY6" fmla="*/ 2567240 h 2567240"/>
                          <a:gd name="connsiteX7" fmla="*/ 0 w 1252546"/>
                          <a:gd name="connsiteY7" fmla="*/ 2406100 h 2567240"/>
                          <a:gd name="connsiteX8" fmla="*/ 0 w 1252546"/>
                          <a:gd name="connsiteY8" fmla="*/ 432604 h 2567240"/>
                          <a:gd name="connsiteX9" fmla="*/ 432604 w 1252546"/>
                          <a:gd name="connsiteY9" fmla="*/ 0 h 2567240"/>
                          <a:gd name="connsiteX0" fmla="*/ 432604 w 1252546"/>
                          <a:gd name="connsiteY0" fmla="*/ 0 h 2567240"/>
                          <a:gd name="connsiteX1" fmla="*/ 819942 w 1252546"/>
                          <a:gd name="connsiteY1" fmla="*/ 0 h 2567240"/>
                          <a:gd name="connsiteX2" fmla="*/ 1252546 w 1252546"/>
                          <a:gd name="connsiteY2" fmla="*/ 432604 h 2567240"/>
                          <a:gd name="connsiteX3" fmla="*/ 1252546 w 1252546"/>
                          <a:gd name="connsiteY3" fmla="*/ 2406100 h 2567240"/>
                          <a:gd name="connsiteX4" fmla="*/ 1091406 w 1252546"/>
                          <a:gd name="connsiteY4" fmla="*/ 2567240 h 2567240"/>
                          <a:gd name="connsiteX5" fmla="*/ 161140 w 1252546"/>
                          <a:gd name="connsiteY5" fmla="*/ 2567240 h 2567240"/>
                          <a:gd name="connsiteX6" fmla="*/ 0 w 1252546"/>
                          <a:gd name="connsiteY6" fmla="*/ 2406100 h 2567240"/>
                          <a:gd name="connsiteX7" fmla="*/ 0 w 1252546"/>
                          <a:gd name="connsiteY7" fmla="*/ 432604 h 2567240"/>
                          <a:gd name="connsiteX8" fmla="*/ 432604 w 1252546"/>
                          <a:gd name="connsiteY8" fmla="*/ 0 h 256724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1252546" h="2567240">
                            <a:moveTo>
                              <a:pt x="432604" y="0"/>
                            </a:moveTo>
                            <a:lnTo>
                              <a:pt x="819942" y="0"/>
                            </a:lnTo>
                            <a:cubicBezTo>
                              <a:pt x="1058863" y="0"/>
                              <a:pt x="1252546" y="193683"/>
                              <a:pt x="1252546" y="432604"/>
                            </a:cubicBezTo>
                            <a:lnTo>
                              <a:pt x="1252546" y="2406100"/>
                            </a:lnTo>
                            <a:cubicBezTo>
                              <a:pt x="1252546" y="2495095"/>
                              <a:pt x="1180401" y="2567240"/>
                              <a:pt x="1091406" y="2567240"/>
                            </a:cubicBezTo>
                            <a:lnTo>
                              <a:pt x="161140" y="2567240"/>
                            </a:lnTo>
                            <a:cubicBezTo>
                              <a:pt x="72145" y="2567240"/>
                              <a:pt x="0" y="2495095"/>
                              <a:pt x="0" y="2406100"/>
                            </a:cubicBezTo>
                            <a:lnTo>
                              <a:pt x="0" y="432604"/>
                            </a:lnTo>
                            <a:cubicBezTo>
                              <a:pt x="0" y="193683"/>
                              <a:pt x="193683" y="0"/>
                              <a:pt x="432604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492" name="フリーフォーム: 図形 491">
                        <a:extLst>
                          <a:ext uri="{FF2B5EF4-FFF2-40B4-BE49-F238E27FC236}">
                            <a16:creationId xmlns:a16="http://schemas.microsoft.com/office/drawing/2014/main" id="{A4BBDC79-27CA-413B-9712-150E034ECC6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7328590" y="3985642"/>
                        <a:ext cx="1067704" cy="621653"/>
                      </a:xfrm>
                      <a:custGeom>
                        <a:avLst/>
                        <a:gdLst>
                          <a:gd name="connsiteX0" fmla="*/ 103726 w 1136965"/>
                          <a:gd name="connsiteY0" fmla="*/ 0 h 621653"/>
                          <a:gd name="connsiteX1" fmla="*/ 277378 w 1136965"/>
                          <a:gd name="connsiteY1" fmla="*/ 9864 h 621653"/>
                          <a:gd name="connsiteX2" fmla="*/ 589082 w 1136965"/>
                          <a:gd name="connsiteY2" fmla="*/ 15677 h 621653"/>
                          <a:gd name="connsiteX3" fmla="*/ 900787 w 1136965"/>
                          <a:gd name="connsiteY3" fmla="*/ 9864 h 621653"/>
                          <a:gd name="connsiteX4" fmla="*/ 1032022 w 1136965"/>
                          <a:gd name="connsiteY4" fmla="*/ 2409 h 621653"/>
                          <a:gd name="connsiteX5" fmla="*/ 1136965 w 1136965"/>
                          <a:gd name="connsiteY5" fmla="*/ 569166 h 621653"/>
                          <a:gd name="connsiteX6" fmla="*/ 1078053 w 1136965"/>
                          <a:gd name="connsiteY6" fmla="*/ 582007 h 621653"/>
                          <a:gd name="connsiteX7" fmla="*/ 589082 w 1136965"/>
                          <a:gd name="connsiteY7" fmla="*/ 621653 h 621653"/>
                          <a:gd name="connsiteX8" fmla="*/ 100111 w 1136965"/>
                          <a:gd name="connsiteY8" fmla="*/ 582007 h 621653"/>
                          <a:gd name="connsiteX9" fmla="*/ 0 w 1136965"/>
                          <a:gd name="connsiteY9" fmla="*/ 560185 h 6216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1136965" h="621653">
                            <a:moveTo>
                              <a:pt x="103726" y="0"/>
                            </a:moveTo>
                            <a:lnTo>
                              <a:pt x="277378" y="9864"/>
                            </a:lnTo>
                            <a:cubicBezTo>
                              <a:pt x="379013" y="13692"/>
                              <a:pt x="483107" y="15677"/>
                              <a:pt x="589082" y="15677"/>
                            </a:cubicBezTo>
                            <a:cubicBezTo>
                              <a:pt x="695058" y="15677"/>
                              <a:pt x="799152" y="13692"/>
                              <a:pt x="900787" y="9864"/>
                            </a:cubicBezTo>
                            <a:lnTo>
                              <a:pt x="1032022" y="2409"/>
                            </a:lnTo>
                            <a:lnTo>
                              <a:pt x="1136965" y="569166"/>
                            </a:lnTo>
                            <a:lnTo>
                              <a:pt x="1078053" y="582007"/>
                            </a:lnTo>
                            <a:cubicBezTo>
                              <a:pt x="927763" y="607536"/>
                              <a:pt x="762528" y="621653"/>
                              <a:pt x="589082" y="621653"/>
                            </a:cubicBezTo>
                            <a:cubicBezTo>
                              <a:pt x="415637" y="621653"/>
                              <a:pt x="250401" y="607536"/>
                              <a:pt x="100111" y="582007"/>
                            </a:cubicBezTo>
                            <a:lnTo>
                              <a:pt x="0" y="560185"/>
                            </a:lnTo>
                            <a:close/>
                          </a:path>
                        </a:pathLst>
                      </a:cu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493" name="フリーフォーム: 図形 492">
                        <a:extLst>
                          <a:ext uri="{FF2B5EF4-FFF2-40B4-BE49-F238E27FC236}">
                            <a16:creationId xmlns:a16="http://schemas.microsoft.com/office/drawing/2014/main" id="{511DBE41-4F16-4E3D-A369-BC409621490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5400000">
                        <a:off x="7009892" y="4051537"/>
                        <a:ext cx="633345" cy="58038"/>
                      </a:xfrm>
                      <a:custGeom>
                        <a:avLst/>
                        <a:gdLst>
                          <a:gd name="connsiteX0" fmla="*/ 0 w 633345"/>
                          <a:gd name="connsiteY0" fmla="*/ 0 h 58038"/>
                          <a:gd name="connsiteX1" fmla="*/ 357436 w 633345"/>
                          <a:gd name="connsiteY1" fmla="*/ 0 h 58038"/>
                          <a:gd name="connsiteX2" fmla="*/ 633345 w 633345"/>
                          <a:gd name="connsiteY2" fmla="*/ 58038 h 58038"/>
                          <a:gd name="connsiteX3" fmla="*/ 22852 w 633345"/>
                          <a:gd name="connsiteY3" fmla="*/ 58038 h 580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633345" h="58038">
                            <a:moveTo>
                              <a:pt x="0" y="0"/>
                            </a:moveTo>
                            <a:lnTo>
                              <a:pt x="357436" y="0"/>
                            </a:lnTo>
                            <a:lnTo>
                              <a:pt x="633345" y="58038"/>
                            </a:lnTo>
                            <a:lnTo>
                              <a:pt x="22852" y="58038"/>
                            </a:lnTo>
                            <a:close/>
                          </a:path>
                        </a:pathLst>
                      </a:cu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494" name="フリーフォーム: 図形 493">
                        <a:extLst>
                          <a:ext uri="{FF2B5EF4-FFF2-40B4-BE49-F238E27FC236}">
                            <a16:creationId xmlns:a16="http://schemas.microsoft.com/office/drawing/2014/main" id="{2B635058-2F45-4260-920D-CC8BCDA5FB9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flipV="1">
                        <a:off x="7315831" y="2833345"/>
                        <a:ext cx="1093222" cy="483622"/>
                      </a:xfrm>
                      <a:custGeom>
                        <a:avLst/>
                        <a:gdLst>
                          <a:gd name="connsiteX0" fmla="*/ 553938 w 1093222"/>
                          <a:gd name="connsiteY0" fmla="*/ 483622 h 483622"/>
                          <a:gd name="connsiteX1" fmla="*/ 1004995 w 1093222"/>
                          <a:gd name="connsiteY1" fmla="*/ 413861 h 483622"/>
                          <a:gd name="connsiteX2" fmla="*/ 1093222 w 1093222"/>
                          <a:gd name="connsiteY2" fmla="*/ 377004 h 483622"/>
                          <a:gd name="connsiteX3" fmla="*/ 999542 w 1093222"/>
                          <a:gd name="connsiteY3" fmla="*/ 2281 h 483622"/>
                          <a:gd name="connsiteX4" fmla="*/ 881644 w 1093222"/>
                          <a:gd name="connsiteY4" fmla="*/ 19499 h 483622"/>
                          <a:gd name="connsiteX5" fmla="*/ 553938 w 1093222"/>
                          <a:gd name="connsiteY5" fmla="*/ 37863 h 483622"/>
                          <a:gd name="connsiteX6" fmla="*/ 226232 w 1093222"/>
                          <a:gd name="connsiteY6" fmla="*/ 19499 h 483622"/>
                          <a:gd name="connsiteX7" fmla="*/ 92720 w 1093222"/>
                          <a:gd name="connsiteY7" fmla="*/ 0 h 483622"/>
                          <a:gd name="connsiteX8" fmla="*/ 0 w 1093222"/>
                          <a:gd name="connsiteY8" fmla="*/ 370882 h 483622"/>
                          <a:gd name="connsiteX9" fmla="*/ 102881 w 1093222"/>
                          <a:gd name="connsiteY9" fmla="*/ 413861 h 483622"/>
                          <a:gd name="connsiteX10" fmla="*/ 553938 w 1093222"/>
                          <a:gd name="connsiteY10" fmla="*/ 483622 h 48362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1093222" h="483622">
                            <a:moveTo>
                              <a:pt x="553938" y="483622"/>
                            </a:moveTo>
                            <a:cubicBezTo>
                              <a:pt x="721020" y="483622"/>
                              <a:pt x="876238" y="457905"/>
                              <a:pt x="1004995" y="413861"/>
                            </a:cubicBezTo>
                            <a:lnTo>
                              <a:pt x="1093222" y="377004"/>
                            </a:lnTo>
                            <a:lnTo>
                              <a:pt x="999542" y="2281"/>
                            </a:lnTo>
                            <a:lnTo>
                              <a:pt x="881644" y="19499"/>
                            </a:lnTo>
                            <a:cubicBezTo>
                              <a:pt x="778122" y="31434"/>
                              <a:pt x="668056" y="37863"/>
                              <a:pt x="553938" y="37863"/>
                            </a:cubicBezTo>
                            <a:cubicBezTo>
                              <a:pt x="439821" y="37863"/>
                              <a:pt x="329755" y="31434"/>
                              <a:pt x="226232" y="19499"/>
                            </a:cubicBezTo>
                            <a:lnTo>
                              <a:pt x="92720" y="0"/>
                            </a:lnTo>
                            <a:lnTo>
                              <a:pt x="0" y="370882"/>
                            </a:lnTo>
                            <a:lnTo>
                              <a:pt x="102881" y="413861"/>
                            </a:lnTo>
                            <a:cubicBezTo>
                              <a:pt x="231638" y="457905"/>
                              <a:pt x="386857" y="483622"/>
                              <a:pt x="553938" y="483622"/>
                            </a:cubicBezTo>
                            <a:close/>
                          </a:path>
                        </a:pathLst>
                      </a:cu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495" name="フリーフォーム: 図形 494">
                        <a:extLst>
                          <a:ext uri="{FF2B5EF4-FFF2-40B4-BE49-F238E27FC236}">
                            <a16:creationId xmlns:a16="http://schemas.microsoft.com/office/drawing/2014/main" id="{1A766221-CD58-415A-AFE1-4C8502339B3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5400000">
                        <a:off x="7038040" y="3367931"/>
                        <a:ext cx="577049" cy="58038"/>
                      </a:xfrm>
                      <a:custGeom>
                        <a:avLst/>
                        <a:gdLst>
                          <a:gd name="connsiteX0" fmla="*/ 0 w 577049"/>
                          <a:gd name="connsiteY0" fmla="*/ 58038 h 58038"/>
                          <a:gd name="connsiteX1" fmla="*/ 275909 w 577049"/>
                          <a:gd name="connsiteY1" fmla="*/ 0 h 58038"/>
                          <a:gd name="connsiteX2" fmla="*/ 554198 w 577049"/>
                          <a:gd name="connsiteY2" fmla="*/ 0 h 58038"/>
                          <a:gd name="connsiteX3" fmla="*/ 577049 w 577049"/>
                          <a:gd name="connsiteY3" fmla="*/ 58038 h 580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577049" h="58038">
                            <a:moveTo>
                              <a:pt x="0" y="58038"/>
                            </a:moveTo>
                            <a:lnTo>
                              <a:pt x="275909" y="0"/>
                            </a:lnTo>
                            <a:lnTo>
                              <a:pt x="554198" y="0"/>
                            </a:lnTo>
                            <a:lnTo>
                              <a:pt x="577049" y="58038"/>
                            </a:lnTo>
                            <a:close/>
                          </a:path>
                        </a:pathLst>
                      </a:cu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 dirty="0"/>
                      </a:p>
                    </p:txBody>
                  </p:sp>
                  <p:sp>
                    <p:nvSpPr>
                      <p:cNvPr id="496" name="フリーフォーム: 図形 495">
                        <a:extLst>
                          <a:ext uri="{FF2B5EF4-FFF2-40B4-BE49-F238E27FC236}">
                            <a16:creationId xmlns:a16="http://schemas.microsoft.com/office/drawing/2014/main" id="{C9379F7C-D9FE-4C09-AA06-6518851C82D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6200000" flipH="1">
                        <a:off x="8086217" y="4051538"/>
                        <a:ext cx="633345" cy="58038"/>
                      </a:xfrm>
                      <a:custGeom>
                        <a:avLst/>
                        <a:gdLst>
                          <a:gd name="connsiteX0" fmla="*/ 0 w 633345"/>
                          <a:gd name="connsiteY0" fmla="*/ 0 h 58038"/>
                          <a:gd name="connsiteX1" fmla="*/ 357436 w 633345"/>
                          <a:gd name="connsiteY1" fmla="*/ 0 h 58038"/>
                          <a:gd name="connsiteX2" fmla="*/ 633345 w 633345"/>
                          <a:gd name="connsiteY2" fmla="*/ 58038 h 58038"/>
                          <a:gd name="connsiteX3" fmla="*/ 22852 w 633345"/>
                          <a:gd name="connsiteY3" fmla="*/ 58038 h 580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633345" h="58038">
                            <a:moveTo>
                              <a:pt x="0" y="0"/>
                            </a:moveTo>
                            <a:lnTo>
                              <a:pt x="357436" y="0"/>
                            </a:lnTo>
                            <a:lnTo>
                              <a:pt x="633345" y="58038"/>
                            </a:lnTo>
                            <a:lnTo>
                              <a:pt x="22852" y="58038"/>
                            </a:lnTo>
                            <a:close/>
                          </a:path>
                        </a:pathLst>
                      </a:cu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497" name="フリーフォーム: 図形 496">
                        <a:extLst>
                          <a:ext uri="{FF2B5EF4-FFF2-40B4-BE49-F238E27FC236}">
                            <a16:creationId xmlns:a16="http://schemas.microsoft.com/office/drawing/2014/main" id="{025C0612-A50B-4D05-A1AA-891372AD5B5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6200000" flipH="1">
                        <a:off x="8114365" y="3367932"/>
                        <a:ext cx="577049" cy="58038"/>
                      </a:xfrm>
                      <a:custGeom>
                        <a:avLst/>
                        <a:gdLst>
                          <a:gd name="connsiteX0" fmla="*/ 0 w 577049"/>
                          <a:gd name="connsiteY0" fmla="*/ 58038 h 58038"/>
                          <a:gd name="connsiteX1" fmla="*/ 275909 w 577049"/>
                          <a:gd name="connsiteY1" fmla="*/ 0 h 58038"/>
                          <a:gd name="connsiteX2" fmla="*/ 554198 w 577049"/>
                          <a:gd name="connsiteY2" fmla="*/ 0 h 58038"/>
                          <a:gd name="connsiteX3" fmla="*/ 577049 w 577049"/>
                          <a:gd name="connsiteY3" fmla="*/ 58038 h 580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577049" h="58038">
                            <a:moveTo>
                              <a:pt x="0" y="58038"/>
                            </a:moveTo>
                            <a:lnTo>
                              <a:pt x="275909" y="0"/>
                            </a:lnTo>
                            <a:lnTo>
                              <a:pt x="554198" y="0"/>
                            </a:lnTo>
                            <a:lnTo>
                              <a:pt x="577049" y="58038"/>
                            </a:lnTo>
                            <a:close/>
                          </a:path>
                        </a:pathLst>
                      </a:cu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sp>
                  <p:nvSpPr>
                    <p:cNvPr id="487" name="四角形: 上の 2 つの角を丸める 486">
                      <a:extLst>
                        <a:ext uri="{FF2B5EF4-FFF2-40B4-BE49-F238E27FC236}">
                          <a16:creationId xmlns:a16="http://schemas.microsoft.com/office/drawing/2014/main" id="{040B728F-F3DD-40AC-B2DF-AEF179B0403F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73730" y="1394819"/>
                      <a:ext cx="103155" cy="50341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88" name="四角形: 上の 2 つの角を丸める 487">
                      <a:extLst>
                        <a:ext uri="{FF2B5EF4-FFF2-40B4-BE49-F238E27FC236}">
                          <a16:creationId xmlns:a16="http://schemas.microsoft.com/office/drawing/2014/main" id="{679BEB85-9BFD-41C1-8CE9-D32749319707}"/>
                        </a:ext>
                      </a:extLst>
                    </p:cNvPr>
                    <p:cNvSpPr/>
                    <p:nvPr/>
                  </p:nvSpPr>
                  <p:spPr bwMode="auto">
                    <a:xfrm rot="900000" flipH="1">
                      <a:off x="3400839" y="1394819"/>
                      <a:ext cx="103155" cy="50341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477" name="グループ化 476">
                    <a:extLst>
                      <a:ext uri="{FF2B5EF4-FFF2-40B4-BE49-F238E27FC236}">
                        <a16:creationId xmlns:a16="http://schemas.microsoft.com/office/drawing/2014/main" id="{365DCEED-BE5E-4ABF-BA6E-879C7852CD2A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2449686" y="1221344"/>
                    <a:ext cx="198205" cy="93550"/>
                    <a:chOff x="3027387" y="1404395"/>
                    <a:chExt cx="430187" cy="203044"/>
                  </a:xfrm>
                </p:grpSpPr>
                <p:grpSp>
                  <p:nvGrpSpPr>
                    <p:cNvPr id="478" name="グループ化 477">
                      <a:extLst>
                        <a:ext uri="{FF2B5EF4-FFF2-40B4-BE49-F238E27FC236}">
                          <a16:creationId xmlns:a16="http://schemas.microsoft.com/office/drawing/2014/main" id="{DAF48BA9-369F-413F-859E-C5AA00295F15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3027387" y="1404395"/>
                      <a:ext cx="203044" cy="203044"/>
                      <a:chOff x="2891275" y="1404395"/>
                      <a:chExt cx="203044" cy="203044"/>
                    </a:xfrm>
                  </p:grpSpPr>
                  <p:sp>
                    <p:nvSpPr>
                      <p:cNvPr id="483" name="楕円 482">
                        <a:extLst>
                          <a:ext uri="{FF2B5EF4-FFF2-40B4-BE49-F238E27FC236}">
                            <a16:creationId xmlns:a16="http://schemas.microsoft.com/office/drawing/2014/main" id="{F0C0B478-94DA-4BC8-BE26-89259F9F340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892966" y="1406081"/>
                        <a:ext cx="199665" cy="199665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84" name="楕円 483">
                        <a:extLst>
                          <a:ext uri="{FF2B5EF4-FFF2-40B4-BE49-F238E27FC236}">
                            <a16:creationId xmlns:a16="http://schemas.microsoft.com/office/drawing/2014/main" id="{8B64F593-2003-471E-861F-BF8F1A22929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926992" y="1440113"/>
                        <a:ext cx="131607" cy="131609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635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85" name="弦 484">
                        <a:extLst>
                          <a:ext uri="{FF2B5EF4-FFF2-40B4-BE49-F238E27FC236}">
                            <a16:creationId xmlns:a16="http://schemas.microsoft.com/office/drawing/2014/main" id="{7987E3D4-0F27-4D77-9391-27EC0D58EDD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891275" y="1404395"/>
                        <a:ext cx="203044" cy="203044"/>
                      </a:xfrm>
                      <a:prstGeom prst="chord">
                        <a:avLst>
                          <a:gd name="adj1" fmla="val 9721091"/>
                          <a:gd name="adj2" fmla="val 19574514"/>
                        </a:avLst>
                      </a:prstGeom>
                      <a:solidFill>
                        <a:srgbClr val="C00000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479" name="グループ化 478">
                      <a:extLst>
                        <a:ext uri="{FF2B5EF4-FFF2-40B4-BE49-F238E27FC236}">
                          <a16:creationId xmlns:a16="http://schemas.microsoft.com/office/drawing/2014/main" id="{7F27940F-0F9D-48D1-A9B6-C18A4A2B189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254530" y="1404395"/>
                      <a:ext cx="203044" cy="203044"/>
                      <a:chOff x="2933062" y="1404395"/>
                      <a:chExt cx="203044" cy="203044"/>
                    </a:xfrm>
                  </p:grpSpPr>
                  <p:sp>
                    <p:nvSpPr>
                      <p:cNvPr id="480" name="楕円 479">
                        <a:extLst>
                          <a:ext uri="{FF2B5EF4-FFF2-40B4-BE49-F238E27FC236}">
                            <a16:creationId xmlns:a16="http://schemas.microsoft.com/office/drawing/2014/main" id="{E12DB42A-B8D4-447B-B82F-2BAB663780E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934752" y="1406085"/>
                        <a:ext cx="199664" cy="199664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81" name="楕円 480">
                        <a:extLst>
                          <a:ext uri="{FF2B5EF4-FFF2-40B4-BE49-F238E27FC236}">
                            <a16:creationId xmlns:a16="http://schemas.microsoft.com/office/drawing/2014/main" id="{93ED3072-4054-448C-A800-18E597313D4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968780" y="1440113"/>
                        <a:ext cx="131608" cy="131608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635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82" name="弦 481">
                        <a:extLst>
                          <a:ext uri="{FF2B5EF4-FFF2-40B4-BE49-F238E27FC236}">
                            <a16:creationId xmlns:a16="http://schemas.microsoft.com/office/drawing/2014/main" id="{B6B8AEFA-CE21-466D-A838-4BFBB5E724D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933062" y="1404395"/>
                        <a:ext cx="203044" cy="203044"/>
                      </a:xfrm>
                      <a:prstGeom prst="chord">
                        <a:avLst>
                          <a:gd name="adj1" fmla="val 9721091"/>
                          <a:gd name="adj2" fmla="val 19574514"/>
                        </a:avLst>
                      </a:prstGeom>
                      <a:solidFill>
                        <a:srgbClr val="C00000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</p:grpSp>
          </p:grpSp>
          <p:grpSp>
            <p:nvGrpSpPr>
              <p:cNvPr id="413" name="グループ化 412">
                <a:extLst>
                  <a:ext uri="{FF2B5EF4-FFF2-40B4-BE49-F238E27FC236}">
                    <a16:creationId xmlns:a16="http://schemas.microsoft.com/office/drawing/2014/main" id="{85F0D8BF-FE57-4579-82BE-7C5E18B6743C}"/>
                  </a:ext>
                </a:extLst>
              </p:cNvPr>
              <p:cNvGrpSpPr/>
              <p:nvPr/>
            </p:nvGrpSpPr>
            <p:grpSpPr>
              <a:xfrm>
                <a:off x="2306856" y="1888125"/>
                <a:ext cx="1155631" cy="819428"/>
                <a:chOff x="2295516" y="883190"/>
                <a:chExt cx="1584334" cy="1123410"/>
              </a:xfrm>
            </p:grpSpPr>
            <p:sp>
              <p:nvSpPr>
                <p:cNvPr id="424" name="正方形/長方形 423">
                  <a:extLst>
                    <a:ext uri="{FF2B5EF4-FFF2-40B4-BE49-F238E27FC236}">
                      <a16:creationId xmlns:a16="http://schemas.microsoft.com/office/drawing/2014/main" id="{0DDB2CB6-CDD8-40A7-8EFA-A15C158B202E}"/>
                    </a:ext>
                  </a:extLst>
                </p:cNvPr>
                <p:cNvSpPr/>
                <p:nvPr/>
              </p:nvSpPr>
              <p:spPr bwMode="auto">
                <a:xfrm>
                  <a:off x="2295516" y="883190"/>
                  <a:ext cx="1584334" cy="112341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25" name="グループ化 424">
                  <a:extLst>
                    <a:ext uri="{FF2B5EF4-FFF2-40B4-BE49-F238E27FC236}">
                      <a16:creationId xmlns:a16="http://schemas.microsoft.com/office/drawing/2014/main" id="{33C3AB29-FDF4-423E-BE88-2C3A78471020}"/>
                    </a:ext>
                  </a:extLst>
                </p:cNvPr>
                <p:cNvGrpSpPr/>
                <p:nvPr/>
              </p:nvGrpSpPr>
              <p:grpSpPr>
                <a:xfrm>
                  <a:off x="3406265" y="1315465"/>
                  <a:ext cx="466460" cy="258860"/>
                  <a:chOff x="4740734" y="98630"/>
                  <a:chExt cx="437672" cy="1230536"/>
                </a:xfrm>
              </p:grpSpPr>
              <p:sp>
                <p:nvSpPr>
                  <p:cNvPr id="467" name="正方形/長方形 466">
                    <a:extLst>
                      <a:ext uri="{FF2B5EF4-FFF2-40B4-BE49-F238E27FC236}">
                        <a16:creationId xmlns:a16="http://schemas.microsoft.com/office/drawing/2014/main" id="{5CA4D958-DCD5-4869-8C42-F5B4DEE4FC8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40734" y="98630"/>
                    <a:ext cx="437672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68" name="正方形/長方形 467">
                    <a:extLst>
                      <a:ext uri="{FF2B5EF4-FFF2-40B4-BE49-F238E27FC236}">
                        <a16:creationId xmlns:a16="http://schemas.microsoft.com/office/drawing/2014/main" id="{98683BF3-5BFE-4773-8BD2-566DD4AF7D4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40734" y="1283447"/>
                    <a:ext cx="437672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26" name="グループ化 425">
                  <a:extLst>
                    <a:ext uri="{FF2B5EF4-FFF2-40B4-BE49-F238E27FC236}">
                      <a16:creationId xmlns:a16="http://schemas.microsoft.com/office/drawing/2014/main" id="{6C73C796-4410-4E33-9B1D-04839019A8EE}"/>
                    </a:ext>
                  </a:extLst>
                </p:cNvPr>
                <p:cNvGrpSpPr/>
                <p:nvPr/>
              </p:nvGrpSpPr>
              <p:grpSpPr>
                <a:xfrm>
                  <a:off x="2428604" y="1281744"/>
                  <a:ext cx="527750" cy="310076"/>
                  <a:chOff x="2428604" y="1144848"/>
                  <a:chExt cx="414800" cy="243713"/>
                </a:xfrm>
              </p:grpSpPr>
              <p:grpSp>
                <p:nvGrpSpPr>
                  <p:cNvPr id="445" name="グループ化 444">
                    <a:extLst>
                      <a:ext uri="{FF2B5EF4-FFF2-40B4-BE49-F238E27FC236}">
                        <a16:creationId xmlns:a16="http://schemas.microsoft.com/office/drawing/2014/main" id="{3D80C20E-0F24-4BDF-9F1B-3FE3FB67A329}"/>
                      </a:ext>
                    </a:extLst>
                  </p:cNvPr>
                  <p:cNvGrpSpPr/>
                  <p:nvPr/>
                </p:nvGrpSpPr>
                <p:grpSpPr>
                  <a:xfrm rot="16200000">
                    <a:off x="2514147" y="1059305"/>
                    <a:ext cx="243713" cy="414800"/>
                    <a:chOff x="2673730" y="851790"/>
                    <a:chExt cx="830264" cy="1575153"/>
                  </a:xfrm>
                </p:grpSpPr>
                <p:grpSp>
                  <p:nvGrpSpPr>
                    <p:cNvPr id="455" name="グループ化 454">
                      <a:extLst>
                        <a:ext uri="{FF2B5EF4-FFF2-40B4-BE49-F238E27FC236}">
                          <a16:creationId xmlns:a16="http://schemas.microsoft.com/office/drawing/2014/main" id="{E191F3D8-9EA5-4CE0-8E41-053BE7545AF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20581" y="851790"/>
                      <a:ext cx="736824" cy="1575153"/>
                      <a:chOff x="7236169" y="2190053"/>
                      <a:chExt cx="1252546" cy="2677643"/>
                    </a:xfrm>
                  </p:grpSpPr>
                  <p:sp>
                    <p:nvSpPr>
                      <p:cNvPr id="458" name="フリーフォーム: 図形 457">
                        <a:extLst>
                          <a:ext uri="{FF2B5EF4-FFF2-40B4-BE49-F238E27FC236}">
                            <a16:creationId xmlns:a16="http://schemas.microsoft.com/office/drawing/2014/main" id="{75D05334-0AA8-4190-8186-AD77203D223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7236169" y="4598606"/>
                        <a:ext cx="1252546" cy="269090"/>
                      </a:xfrm>
                      <a:custGeom>
                        <a:avLst/>
                        <a:gdLst>
                          <a:gd name="connsiteX0" fmla="*/ 0 w 1252546"/>
                          <a:gd name="connsiteY0" fmla="*/ 0 h 269090"/>
                          <a:gd name="connsiteX1" fmla="*/ 161140 w 1252546"/>
                          <a:gd name="connsiteY1" fmla="*/ 161140 h 269090"/>
                          <a:gd name="connsiteX2" fmla="*/ 1091406 w 1252546"/>
                          <a:gd name="connsiteY2" fmla="*/ 161140 h 269090"/>
                          <a:gd name="connsiteX3" fmla="*/ 1252546 w 1252546"/>
                          <a:gd name="connsiteY3" fmla="*/ 0 h 269090"/>
                          <a:gd name="connsiteX4" fmla="*/ 1252546 w 1252546"/>
                          <a:gd name="connsiteY4" fmla="*/ 107950 h 269090"/>
                          <a:gd name="connsiteX5" fmla="*/ 1091406 w 1252546"/>
                          <a:gd name="connsiteY5" fmla="*/ 269090 h 269090"/>
                          <a:gd name="connsiteX6" fmla="*/ 161140 w 1252546"/>
                          <a:gd name="connsiteY6" fmla="*/ 269090 h 269090"/>
                          <a:gd name="connsiteX7" fmla="*/ 0 w 1252546"/>
                          <a:gd name="connsiteY7" fmla="*/ 107950 h 26909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1252546" h="269090">
                            <a:moveTo>
                              <a:pt x="0" y="0"/>
                            </a:moveTo>
                            <a:cubicBezTo>
                              <a:pt x="0" y="88995"/>
                              <a:pt x="72145" y="161140"/>
                              <a:pt x="161140" y="161140"/>
                            </a:cubicBezTo>
                            <a:lnTo>
                              <a:pt x="1091406" y="161140"/>
                            </a:lnTo>
                            <a:cubicBezTo>
                              <a:pt x="1180401" y="161140"/>
                              <a:pt x="1252546" y="88995"/>
                              <a:pt x="1252546" y="0"/>
                            </a:cubicBezTo>
                            <a:lnTo>
                              <a:pt x="1252546" y="107950"/>
                            </a:lnTo>
                            <a:cubicBezTo>
                              <a:pt x="1252546" y="196945"/>
                              <a:pt x="1180401" y="269090"/>
                              <a:pt x="1091406" y="269090"/>
                            </a:cubicBezTo>
                            <a:lnTo>
                              <a:pt x="161140" y="269090"/>
                            </a:lnTo>
                            <a:cubicBezTo>
                              <a:pt x="72145" y="269090"/>
                              <a:pt x="0" y="196945"/>
                              <a:pt x="0" y="107950"/>
                            </a:cubicBez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459" name="フリーフォーム: 図形 458">
                        <a:extLst>
                          <a:ext uri="{FF2B5EF4-FFF2-40B4-BE49-F238E27FC236}">
                            <a16:creationId xmlns:a16="http://schemas.microsoft.com/office/drawing/2014/main" id="{AAE20325-854A-425B-BDDB-32CCE28AD98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7236169" y="2190053"/>
                        <a:ext cx="1252546" cy="432758"/>
                      </a:xfrm>
                      <a:custGeom>
                        <a:avLst/>
                        <a:gdLst>
                          <a:gd name="connsiteX0" fmla="*/ 432604 w 1252546"/>
                          <a:gd name="connsiteY0" fmla="*/ 0 h 493804"/>
                          <a:gd name="connsiteX1" fmla="*/ 819942 w 1252546"/>
                          <a:gd name="connsiteY1" fmla="*/ 0 h 493804"/>
                          <a:gd name="connsiteX2" fmla="*/ 1252546 w 1252546"/>
                          <a:gd name="connsiteY2" fmla="*/ 432604 h 493804"/>
                          <a:gd name="connsiteX3" fmla="*/ 1252546 w 1252546"/>
                          <a:gd name="connsiteY3" fmla="*/ 493804 h 493804"/>
                          <a:gd name="connsiteX4" fmla="*/ 1231562 w 1252546"/>
                          <a:gd name="connsiteY4" fmla="*/ 455144 h 493804"/>
                          <a:gd name="connsiteX5" fmla="*/ 838488 w 1252546"/>
                          <a:gd name="connsiteY5" fmla="*/ 246148 h 493804"/>
                          <a:gd name="connsiteX6" fmla="*/ 414058 w 1252546"/>
                          <a:gd name="connsiteY6" fmla="*/ 246148 h 493804"/>
                          <a:gd name="connsiteX7" fmla="*/ 20984 w 1252546"/>
                          <a:gd name="connsiteY7" fmla="*/ 455144 h 493804"/>
                          <a:gd name="connsiteX8" fmla="*/ 0 w 1252546"/>
                          <a:gd name="connsiteY8" fmla="*/ 493804 h 493804"/>
                          <a:gd name="connsiteX9" fmla="*/ 0 w 1252546"/>
                          <a:gd name="connsiteY9" fmla="*/ 432604 h 493804"/>
                          <a:gd name="connsiteX10" fmla="*/ 432604 w 1252546"/>
                          <a:gd name="connsiteY10" fmla="*/ 0 h 493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1252546" h="493804">
                            <a:moveTo>
                              <a:pt x="432604" y="0"/>
                            </a:moveTo>
                            <a:lnTo>
                              <a:pt x="819942" y="0"/>
                            </a:lnTo>
                            <a:cubicBezTo>
                              <a:pt x="1058863" y="0"/>
                              <a:pt x="1252546" y="193683"/>
                              <a:pt x="1252546" y="432604"/>
                            </a:cubicBezTo>
                            <a:lnTo>
                              <a:pt x="1252546" y="493804"/>
                            </a:lnTo>
                            <a:lnTo>
                              <a:pt x="1231562" y="455144"/>
                            </a:lnTo>
                            <a:cubicBezTo>
                              <a:pt x="1146375" y="329051"/>
                              <a:pt x="1002113" y="246148"/>
                              <a:pt x="838488" y="246148"/>
                            </a:cubicBezTo>
                            <a:lnTo>
                              <a:pt x="414058" y="246148"/>
                            </a:lnTo>
                            <a:cubicBezTo>
                              <a:pt x="250433" y="246148"/>
                              <a:pt x="106171" y="329051"/>
                              <a:pt x="20984" y="455144"/>
                            </a:cubicBezTo>
                            <a:lnTo>
                              <a:pt x="0" y="493804"/>
                            </a:lnTo>
                            <a:lnTo>
                              <a:pt x="0" y="432604"/>
                            </a:lnTo>
                            <a:cubicBezTo>
                              <a:pt x="0" y="193683"/>
                              <a:pt x="193683" y="0"/>
                              <a:pt x="432604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460" name="フリーフォーム: 図形 459">
                        <a:extLst>
                          <a:ext uri="{FF2B5EF4-FFF2-40B4-BE49-F238E27FC236}">
                            <a16:creationId xmlns:a16="http://schemas.microsoft.com/office/drawing/2014/main" id="{E91F38F3-82F4-4FE4-9804-B3F9DCACABD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7236169" y="2243306"/>
                        <a:ext cx="1252546" cy="2567240"/>
                      </a:xfrm>
                      <a:custGeom>
                        <a:avLst/>
                        <a:gdLst>
                          <a:gd name="connsiteX0" fmla="*/ 432604 w 1252546"/>
                          <a:gd name="connsiteY0" fmla="*/ 0 h 2567240"/>
                          <a:gd name="connsiteX1" fmla="*/ 819942 w 1252546"/>
                          <a:gd name="connsiteY1" fmla="*/ 0 h 2567240"/>
                          <a:gd name="connsiteX2" fmla="*/ 1252546 w 1252546"/>
                          <a:gd name="connsiteY2" fmla="*/ 432604 h 2567240"/>
                          <a:gd name="connsiteX3" fmla="*/ 1252546 w 1252546"/>
                          <a:gd name="connsiteY3" fmla="*/ 808840 h 2567240"/>
                          <a:gd name="connsiteX4" fmla="*/ 1252546 w 1252546"/>
                          <a:gd name="connsiteY4" fmla="*/ 1486936 h 2567240"/>
                          <a:gd name="connsiteX5" fmla="*/ 1252546 w 1252546"/>
                          <a:gd name="connsiteY5" fmla="*/ 2406100 h 2567240"/>
                          <a:gd name="connsiteX6" fmla="*/ 1091406 w 1252546"/>
                          <a:gd name="connsiteY6" fmla="*/ 2567240 h 2567240"/>
                          <a:gd name="connsiteX7" fmla="*/ 161140 w 1252546"/>
                          <a:gd name="connsiteY7" fmla="*/ 2567240 h 2567240"/>
                          <a:gd name="connsiteX8" fmla="*/ 0 w 1252546"/>
                          <a:gd name="connsiteY8" fmla="*/ 2406100 h 2567240"/>
                          <a:gd name="connsiteX9" fmla="*/ 0 w 1252546"/>
                          <a:gd name="connsiteY9" fmla="*/ 1486936 h 2567240"/>
                          <a:gd name="connsiteX10" fmla="*/ 0 w 1252546"/>
                          <a:gd name="connsiteY10" fmla="*/ 808840 h 2567240"/>
                          <a:gd name="connsiteX11" fmla="*/ 0 w 1252546"/>
                          <a:gd name="connsiteY11" fmla="*/ 432604 h 2567240"/>
                          <a:gd name="connsiteX12" fmla="*/ 432604 w 1252546"/>
                          <a:gd name="connsiteY12" fmla="*/ 0 h 2567240"/>
                          <a:gd name="connsiteX0" fmla="*/ 432604 w 1252546"/>
                          <a:gd name="connsiteY0" fmla="*/ 0 h 2567240"/>
                          <a:gd name="connsiteX1" fmla="*/ 819942 w 1252546"/>
                          <a:gd name="connsiteY1" fmla="*/ 0 h 2567240"/>
                          <a:gd name="connsiteX2" fmla="*/ 1252546 w 1252546"/>
                          <a:gd name="connsiteY2" fmla="*/ 432604 h 2567240"/>
                          <a:gd name="connsiteX3" fmla="*/ 1252546 w 1252546"/>
                          <a:gd name="connsiteY3" fmla="*/ 808840 h 2567240"/>
                          <a:gd name="connsiteX4" fmla="*/ 1252546 w 1252546"/>
                          <a:gd name="connsiteY4" fmla="*/ 1486936 h 2567240"/>
                          <a:gd name="connsiteX5" fmla="*/ 1252546 w 1252546"/>
                          <a:gd name="connsiteY5" fmla="*/ 2406100 h 2567240"/>
                          <a:gd name="connsiteX6" fmla="*/ 1091406 w 1252546"/>
                          <a:gd name="connsiteY6" fmla="*/ 2567240 h 2567240"/>
                          <a:gd name="connsiteX7" fmla="*/ 161140 w 1252546"/>
                          <a:gd name="connsiteY7" fmla="*/ 2567240 h 2567240"/>
                          <a:gd name="connsiteX8" fmla="*/ 0 w 1252546"/>
                          <a:gd name="connsiteY8" fmla="*/ 2406100 h 2567240"/>
                          <a:gd name="connsiteX9" fmla="*/ 0 w 1252546"/>
                          <a:gd name="connsiteY9" fmla="*/ 808840 h 2567240"/>
                          <a:gd name="connsiteX10" fmla="*/ 0 w 1252546"/>
                          <a:gd name="connsiteY10" fmla="*/ 432604 h 2567240"/>
                          <a:gd name="connsiteX11" fmla="*/ 432604 w 1252546"/>
                          <a:gd name="connsiteY11" fmla="*/ 0 h 2567240"/>
                          <a:gd name="connsiteX0" fmla="*/ 432604 w 1252546"/>
                          <a:gd name="connsiteY0" fmla="*/ 0 h 2567240"/>
                          <a:gd name="connsiteX1" fmla="*/ 819942 w 1252546"/>
                          <a:gd name="connsiteY1" fmla="*/ 0 h 2567240"/>
                          <a:gd name="connsiteX2" fmla="*/ 1252546 w 1252546"/>
                          <a:gd name="connsiteY2" fmla="*/ 432604 h 2567240"/>
                          <a:gd name="connsiteX3" fmla="*/ 1252546 w 1252546"/>
                          <a:gd name="connsiteY3" fmla="*/ 808840 h 2567240"/>
                          <a:gd name="connsiteX4" fmla="*/ 1252546 w 1252546"/>
                          <a:gd name="connsiteY4" fmla="*/ 1486936 h 2567240"/>
                          <a:gd name="connsiteX5" fmla="*/ 1252546 w 1252546"/>
                          <a:gd name="connsiteY5" fmla="*/ 2406100 h 2567240"/>
                          <a:gd name="connsiteX6" fmla="*/ 1091406 w 1252546"/>
                          <a:gd name="connsiteY6" fmla="*/ 2567240 h 2567240"/>
                          <a:gd name="connsiteX7" fmla="*/ 161140 w 1252546"/>
                          <a:gd name="connsiteY7" fmla="*/ 2567240 h 2567240"/>
                          <a:gd name="connsiteX8" fmla="*/ 0 w 1252546"/>
                          <a:gd name="connsiteY8" fmla="*/ 2406100 h 2567240"/>
                          <a:gd name="connsiteX9" fmla="*/ 0 w 1252546"/>
                          <a:gd name="connsiteY9" fmla="*/ 432604 h 2567240"/>
                          <a:gd name="connsiteX10" fmla="*/ 432604 w 1252546"/>
                          <a:gd name="connsiteY10" fmla="*/ 0 h 2567240"/>
                          <a:gd name="connsiteX0" fmla="*/ 432604 w 1252546"/>
                          <a:gd name="connsiteY0" fmla="*/ 0 h 2567240"/>
                          <a:gd name="connsiteX1" fmla="*/ 819942 w 1252546"/>
                          <a:gd name="connsiteY1" fmla="*/ 0 h 2567240"/>
                          <a:gd name="connsiteX2" fmla="*/ 1252546 w 1252546"/>
                          <a:gd name="connsiteY2" fmla="*/ 432604 h 2567240"/>
                          <a:gd name="connsiteX3" fmla="*/ 1252546 w 1252546"/>
                          <a:gd name="connsiteY3" fmla="*/ 1486936 h 2567240"/>
                          <a:gd name="connsiteX4" fmla="*/ 1252546 w 1252546"/>
                          <a:gd name="connsiteY4" fmla="*/ 2406100 h 2567240"/>
                          <a:gd name="connsiteX5" fmla="*/ 1091406 w 1252546"/>
                          <a:gd name="connsiteY5" fmla="*/ 2567240 h 2567240"/>
                          <a:gd name="connsiteX6" fmla="*/ 161140 w 1252546"/>
                          <a:gd name="connsiteY6" fmla="*/ 2567240 h 2567240"/>
                          <a:gd name="connsiteX7" fmla="*/ 0 w 1252546"/>
                          <a:gd name="connsiteY7" fmla="*/ 2406100 h 2567240"/>
                          <a:gd name="connsiteX8" fmla="*/ 0 w 1252546"/>
                          <a:gd name="connsiteY8" fmla="*/ 432604 h 2567240"/>
                          <a:gd name="connsiteX9" fmla="*/ 432604 w 1252546"/>
                          <a:gd name="connsiteY9" fmla="*/ 0 h 2567240"/>
                          <a:gd name="connsiteX0" fmla="*/ 432604 w 1252546"/>
                          <a:gd name="connsiteY0" fmla="*/ 0 h 2567240"/>
                          <a:gd name="connsiteX1" fmla="*/ 819942 w 1252546"/>
                          <a:gd name="connsiteY1" fmla="*/ 0 h 2567240"/>
                          <a:gd name="connsiteX2" fmla="*/ 1252546 w 1252546"/>
                          <a:gd name="connsiteY2" fmla="*/ 432604 h 2567240"/>
                          <a:gd name="connsiteX3" fmla="*/ 1252546 w 1252546"/>
                          <a:gd name="connsiteY3" fmla="*/ 2406100 h 2567240"/>
                          <a:gd name="connsiteX4" fmla="*/ 1091406 w 1252546"/>
                          <a:gd name="connsiteY4" fmla="*/ 2567240 h 2567240"/>
                          <a:gd name="connsiteX5" fmla="*/ 161140 w 1252546"/>
                          <a:gd name="connsiteY5" fmla="*/ 2567240 h 2567240"/>
                          <a:gd name="connsiteX6" fmla="*/ 0 w 1252546"/>
                          <a:gd name="connsiteY6" fmla="*/ 2406100 h 2567240"/>
                          <a:gd name="connsiteX7" fmla="*/ 0 w 1252546"/>
                          <a:gd name="connsiteY7" fmla="*/ 432604 h 2567240"/>
                          <a:gd name="connsiteX8" fmla="*/ 432604 w 1252546"/>
                          <a:gd name="connsiteY8" fmla="*/ 0 h 256724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1252546" h="2567240">
                            <a:moveTo>
                              <a:pt x="432604" y="0"/>
                            </a:moveTo>
                            <a:lnTo>
                              <a:pt x="819942" y="0"/>
                            </a:lnTo>
                            <a:cubicBezTo>
                              <a:pt x="1058863" y="0"/>
                              <a:pt x="1252546" y="193683"/>
                              <a:pt x="1252546" y="432604"/>
                            </a:cubicBezTo>
                            <a:lnTo>
                              <a:pt x="1252546" y="2406100"/>
                            </a:lnTo>
                            <a:cubicBezTo>
                              <a:pt x="1252546" y="2495095"/>
                              <a:pt x="1180401" y="2567240"/>
                              <a:pt x="1091406" y="2567240"/>
                            </a:cubicBezTo>
                            <a:lnTo>
                              <a:pt x="161140" y="2567240"/>
                            </a:lnTo>
                            <a:cubicBezTo>
                              <a:pt x="72145" y="2567240"/>
                              <a:pt x="0" y="2495095"/>
                              <a:pt x="0" y="2406100"/>
                            </a:cubicBezTo>
                            <a:lnTo>
                              <a:pt x="0" y="432604"/>
                            </a:lnTo>
                            <a:cubicBezTo>
                              <a:pt x="0" y="193683"/>
                              <a:pt x="193683" y="0"/>
                              <a:pt x="432604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461" name="フリーフォーム: 図形 460">
                        <a:extLst>
                          <a:ext uri="{FF2B5EF4-FFF2-40B4-BE49-F238E27FC236}">
                            <a16:creationId xmlns:a16="http://schemas.microsoft.com/office/drawing/2014/main" id="{DCBDE0ED-8E45-4575-AD68-E28A5752D3C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7328590" y="3985642"/>
                        <a:ext cx="1067704" cy="621653"/>
                      </a:xfrm>
                      <a:custGeom>
                        <a:avLst/>
                        <a:gdLst>
                          <a:gd name="connsiteX0" fmla="*/ 103726 w 1136965"/>
                          <a:gd name="connsiteY0" fmla="*/ 0 h 621653"/>
                          <a:gd name="connsiteX1" fmla="*/ 277378 w 1136965"/>
                          <a:gd name="connsiteY1" fmla="*/ 9864 h 621653"/>
                          <a:gd name="connsiteX2" fmla="*/ 589082 w 1136965"/>
                          <a:gd name="connsiteY2" fmla="*/ 15677 h 621653"/>
                          <a:gd name="connsiteX3" fmla="*/ 900787 w 1136965"/>
                          <a:gd name="connsiteY3" fmla="*/ 9864 h 621653"/>
                          <a:gd name="connsiteX4" fmla="*/ 1032022 w 1136965"/>
                          <a:gd name="connsiteY4" fmla="*/ 2409 h 621653"/>
                          <a:gd name="connsiteX5" fmla="*/ 1136965 w 1136965"/>
                          <a:gd name="connsiteY5" fmla="*/ 569166 h 621653"/>
                          <a:gd name="connsiteX6" fmla="*/ 1078053 w 1136965"/>
                          <a:gd name="connsiteY6" fmla="*/ 582007 h 621653"/>
                          <a:gd name="connsiteX7" fmla="*/ 589082 w 1136965"/>
                          <a:gd name="connsiteY7" fmla="*/ 621653 h 621653"/>
                          <a:gd name="connsiteX8" fmla="*/ 100111 w 1136965"/>
                          <a:gd name="connsiteY8" fmla="*/ 582007 h 621653"/>
                          <a:gd name="connsiteX9" fmla="*/ 0 w 1136965"/>
                          <a:gd name="connsiteY9" fmla="*/ 560185 h 6216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1136965" h="621653">
                            <a:moveTo>
                              <a:pt x="103726" y="0"/>
                            </a:moveTo>
                            <a:lnTo>
                              <a:pt x="277378" y="9864"/>
                            </a:lnTo>
                            <a:cubicBezTo>
                              <a:pt x="379013" y="13692"/>
                              <a:pt x="483107" y="15677"/>
                              <a:pt x="589082" y="15677"/>
                            </a:cubicBezTo>
                            <a:cubicBezTo>
                              <a:pt x="695058" y="15677"/>
                              <a:pt x="799152" y="13692"/>
                              <a:pt x="900787" y="9864"/>
                            </a:cubicBezTo>
                            <a:lnTo>
                              <a:pt x="1032022" y="2409"/>
                            </a:lnTo>
                            <a:lnTo>
                              <a:pt x="1136965" y="569166"/>
                            </a:lnTo>
                            <a:lnTo>
                              <a:pt x="1078053" y="582007"/>
                            </a:lnTo>
                            <a:cubicBezTo>
                              <a:pt x="927763" y="607536"/>
                              <a:pt x="762528" y="621653"/>
                              <a:pt x="589082" y="621653"/>
                            </a:cubicBezTo>
                            <a:cubicBezTo>
                              <a:pt x="415637" y="621653"/>
                              <a:pt x="250401" y="607536"/>
                              <a:pt x="100111" y="582007"/>
                            </a:cubicBezTo>
                            <a:lnTo>
                              <a:pt x="0" y="560185"/>
                            </a:lnTo>
                            <a:close/>
                          </a:path>
                        </a:pathLst>
                      </a:cu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462" name="フリーフォーム: 図形 461">
                        <a:extLst>
                          <a:ext uri="{FF2B5EF4-FFF2-40B4-BE49-F238E27FC236}">
                            <a16:creationId xmlns:a16="http://schemas.microsoft.com/office/drawing/2014/main" id="{ADE212BA-DE12-40F2-8FC8-4FD9EB675D7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5400000">
                        <a:off x="7009892" y="4051537"/>
                        <a:ext cx="633345" cy="58038"/>
                      </a:xfrm>
                      <a:custGeom>
                        <a:avLst/>
                        <a:gdLst>
                          <a:gd name="connsiteX0" fmla="*/ 0 w 633345"/>
                          <a:gd name="connsiteY0" fmla="*/ 0 h 58038"/>
                          <a:gd name="connsiteX1" fmla="*/ 357436 w 633345"/>
                          <a:gd name="connsiteY1" fmla="*/ 0 h 58038"/>
                          <a:gd name="connsiteX2" fmla="*/ 633345 w 633345"/>
                          <a:gd name="connsiteY2" fmla="*/ 58038 h 58038"/>
                          <a:gd name="connsiteX3" fmla="*/ 22852 w 633345"/>
                          <a:gd name="connsiteY3" fmla="*/ 58038 h 580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633345" h="58038">
                            <a:moveTo>
                              <a:pt x="0" y="0"/>
                            </a:moveTo>
                            <a:lnTo>
                              <a:pt x="357436" y="0"/>
                            </a:lnTo>
                            <a:lnTo>
                              <a:pt x="633345" y="58038"/>
                            </a:lnTo>
                            <a:lnTo>
                              <a:pt x="22852" y="58038"/>
                            </a:lnTo>
                            <a:close/>
                          </a:path>
                        </a:pathLst>
                      </a:cu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463" name="フリーフォーム: 図形 462">
                        <a:extLst>
                          <a:ext uri="{FF2B5EF4-FFF2-40B4-BE49-F238E27FC236}">
                            <a16:creationId xmlns:a16="http://schemas.microsoft.com/office/drawing/2014/main" id="{E0D453AF-1D0C-4C71-B94B-EB1C033EFBF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flipV="1">
                        <a:off x="7315831" y="2833345"/>
                        <a:ext cx="1093222" cy="483622"/>
                      </a:xfrm>
                      <a:custGeom>
                        <a:avLst/>
                        <a:gdLst>
                          <a:gd name="connsiteX0" fmla="*/ 553938 w 1093222"/>
                          <a:gd name="connsiteY0" fmla="*/ 483622 h 483622"/>
                          <a:gd name="connsiteX1" fmla="*/ 1004995 w 1093222"/>
                          <a:gd name="connsiteY1" fmla="*/ 413861 h 483622"/>
                          <a:gd name="connsiteX2" fmla="*/ 1093222 w 1093222"/>
                          <a:gd name="connsiteY2" fmla="*/ 377004 h 483622"/>
                          <a:gd name="connsiteX3" fmla="*/ 999542 w 1093222"/>
                          <a:gd name="connsiteY3" fmla="*/ 2281 h 483622"/>
                          <a:gd name="connsiteX4" fmla="*/ 881644 w 1093222"/>
                          <a:gd name="connsiteY4" fmla="*/ 19499 h 483622"/>
                          <a:gd name="connsiteX5" fmla="*/ 553938 w 1093222"/>
                          <a:gd name="connsiteY5" fmla="*/ 37863 h 483622"/>
                          <a:gd name="connsiteX6" fmla="*/ 226232 w 1093222"/>
                          <a:gd name="connsiteY6" fmla="*/ 19499 h 483622"/>
                          <a:gd name="connsiteX7" fmla="*/ 92720 w 1093222"/>
                          <a:gd name="connsiteY7" fmla="*/ 0 h 483622"/>
                          <a:gd name="connsiteX8" fmla="*/ 0 w 1093222"/>
                          <a:gd name="connsiteY8" fmla="*/ 370882 h 483622"/>
                          <a:gd name="connsiteX9" fmla="*/ 102881 w 1093222"/>
                          <a:gd name="connsiteY9" fmla="*/ 413861 h 483622"/>
                          <a:gd name="connsiteX10" fmla="*/ 553938 w 1093222"/>
                          <a:gd name="connsiteY10" fmla="*/ 483622 h 48362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1093222" h="483622">
                            <a:moveTo>
                              <a:pt x="553938" y="483622"/>
                            </a:moveTo>
                            <a:cubicBezTo>
                              <a:pt x="721020" y="483622"/>
                              <a:pt x="876238" y="457905"/>
                              <a:pt x="1004995" y="413861"/>
                            </a:cubicBezTo>
                            <a:lnTo>
                              <a:pt x="1093222" y="377004"/>
                            </a:lnTo>
                            <a:lnTo>
                              <a:pt x="999542" y="2281"/>
                            </a:lnTo>
                            <a:lnTo>
                              <a:pt x="881644" y="19499"/>
                            </a:lnTo>
                            <a:cubicBezTo>
                              <a:pt x="778122" y="31434"/>
                              <a:pt x="668056" y="37863"/>
                              <a:pt x="553938" y="37863"/>
                            </a:cubicBezTo>
                            <a:cubicBezTo>
                              <a:pt x="439821" y="37863"/>
                              <a:pt x="329755" y="31434"/>
                              <a:pt x="226232" y="19499"/>
                            </a:cubicBezTo>
                            <a:lnTo>
                              <a:pt x="92720" y="0"/>
                            </a:lnTo>
                            <a:lnTo>
                              <a:pt x="0" y="370882"/>
                            </a:lnTo>
                            <a:lnTo>
                              <a:pt x="102881" y="413861"/>
                            </a:lnTo>
                            <a:cubicBezTo>
                              <a:pt x="231638" y="457905"/>
                              <a:pt x="386857" y="483622"/>
                              <a:pt x="553938" y="483622"/>
                            </a:cubicBezTo>
                            <a:close/>
                          </a:path>
                        </a:pathLst>
                      </a:cu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464" name="フリーフォーム: 図形 463">
                        <a:extLst>
                          <a:ext uri="{FF2B5EF4-FFF2-40B4-BE49-F238E27FC236}">
                            <a16:creationId xmlns:a16="http://schemas.microsoft.com/office/drawing/2014/main" id="{F78C7D0D-330F-4638-9429-9521B9787E6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5400000">
                        <a:off x="7038040" y="3367931"/>
                        <a:ext cx="577049" cy="58038"/>
                      </a:xfrm>
                      <a:custGeom>
                        <a:avLst/>
                        <a:gdLst>
                          <a:gd name="connsiteX0" fmla="*/ 0 w 577049"/>
                          <a:gd name="connsiteY0" fmla="*/ 58038 h 58038"/>
                          <a:gd name="connsiteX1" fmla="*/ 275909 w 577049"/>
                          <a:gd name="connsiteY1" fmla="*/ 0 h 58038"/>
                          <a:gd name="connsiteX2" fmla="*/ 554198 w 577049"/>
                          <a:gd name="connsiteY2" fmla="*/ 0 h 58038"/>
                          <a:gd name="connsiteX3" fmla="*/ 577049 w 577049"/>
                          <a:gd name="connsiteY3" fmla="*/ 58038 h 580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577049" h="58038">
                            <a:moveTo>
                              <a:pt x="0" y="58038"/>
                            </a:moveTo>
                            <a:lnTo>
                              <a:pt x="275909" y="0"/>
                            </a:lnTo>
                            <a:lnTo>
                              <a:pt x="554198" y="0"/>
                            </a:lnTo>
                            <a:lnTo>
                              <a:pt x="577049" y="58038"/>
                            </a:lnTo>
                            <a:close/>
                          </a:path>
                        </a:pathLst>
                      </a:cu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 dirty="0"/>
                      </a:p>
                    </p:txBody>
                  </p:sp>
                  <p:sp>
                    <p:nvSpPr>
                      <p:cNvPr id="465" name="フリーフォーム: 図形 464">
                        <a:extLst>
                          <a:ext uri="{FF2B5EF4-FFF2-40B4-BE49-F238E27FC236}">
                            <a16:creationId xmlns:a16="http://schemas.microsoft.com/office/drawing/2014/main" id="{913885BA-B728-4851-9D92-1B48448F5F6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6200000" flipH="1">
                        <a:off x="8086217" y="4051538"/>
                        <a:ext cx="633345" cy="58038"/>
                      </a:xfrm>
                      <a:custGeom>
                        <a:avLst/>
                        <a:gdLst>
                          <a:gd name="connsiteX0" fmla="*/ 0 w 633345"/>
                          <a:gd name="connsiteY0" fmla="*/ 0 h 58038"/>
                          <a:gd name="connsiteX1" fmla="*/ 357436 w 633345"/>
                          <a:gd name="connsiteY1" fmla="*/ 0 h 58038"/>
                          <a:gd name="connsiteX2" fmla="*/ 633345 w 633345"/>
                          <a:gd name="connsiteY2" fmla="*/ 58038 h 58038"/>
                          <a:gd name="connsiteX3" fmla="*/ 22852 w 633345"/>
                          <a:gd name="connsiteY3" fmla="*/ 58038 h 580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633345" h="58038">
                            <a:moveTo>
                              <a:pt x="0" y="0"/>
                            </a:moveTo>
                            <a:lnTo>
                              <a:pt x="357436" y="0"/>
                            </a:lnTo>
                            <a:lnTo>
                              <a:pt x="633345" y="58038"/>
                            </a:lnTo>
                            <a:lnTo>
                              <a:pt x="22852" y="58038"/>
                            </a:lnTo>
                            <a:close/>
                          </a:path>
                        </a:pathLst>
                      </a:cu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466" name="フリーフォーム: 図形 465">
                        <a:extLst>
                          <a:ext uri="{FF2B5EF4-FFF2-40B4-BE49-F238E27FC236}">
                            <a16:creationId xmlns:a16="http://schemas.microsoft.com/office/drawing/2014/main" id="{E3C749D4-9AA8-427D-8EB7-8AECA284D33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6200000" flipH="1">
                        <a:off x="8114365" y="3367932"/>
                        <a:ext cx="577049" cy="58038"/>
                      </a:xfrm>
                      <a:custGeom>
                        <a:avLst/>
                        <a:gdLst>
                          <a:gd name="connsiteX0" fmla="*/ 0 w 577049"/>
                          <a:gd name="connsiteY0" fmla="*/ 58038 h 58038"/>
                          <a:gd name="connsiteX1" fmla="*/ 275909 w 577049"/>
                          <a:gd name="connsiteY1" fmla="*/ 0 h 58038"/>
                          <a:gd name="connsiteX2" fmla="*/ 554198 w 577049"/>
                          <a:gd name="connsiteY2" fmla="*/ 0 h 58038"/>
                          <a:gd name="connsiteX3" fmla="*/ 577049 w 577049"/>
                          <a:gd name="connsiteY3" fmla="*/ 58038 h 580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577049" h="58038">
                            <a:moveTo>
                              <a:pt x="0" y="58038"/>
                            </a:moveTo>
                            <a:lnTo>
                              <a:pt x="275909" y="0"/>
                            </a:lnTo>
                            <a:lnTo>
                              <a:pt x="554198" y="0"/>
                            </a:lnTo>
                            <a:lnTo>
                              <a:pt x="577049" y="58038"/>
                            </a:lnTo>
                            <a:close/>
                          </a:path>
                        </a:pathLst>
                      </a:cu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sp>
                  <p:nvSpPr>
                    <p:cNvPr id="456" name="四角形: 上の 2 つの角を丸める 455">
                      <a:extLst>
                        <a:ext uri="{FF2B5EF4-FFF2-40B4-BE49-F238E27FC236}">
                          <a16:creationId xmlns:a16="http://schemas.microsoft.com/office/drawing/2014/main" id="{6BB15475-8673-4A28-9B6E-CA22170818B7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73730" y="1394819"/>
                      <a:ext cx="103155" cy="50341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57" name="四角形: 上の 2 つの角を丸める 456">
                      <a:extLst>
                        <a:ext uri="{FF2B5EF4-FFF2-40B4-BE49-F238E27FC236}">
                          <a16:creationId xmlns:a16="http://schemas.microsoft.com/office/drawing/2014/main" id="{107C8454-3971-4F0C-A4D1-EA51EB5A258A}"/>
                        </a:ext>
                      </a:extLst>
                    </p:cNvPr>
                    <p:cNvSpPr/>
                    <p:nvPr/>
                  </p:nvSpPr>
                  <p:spPr bwMode="auto">
                    <a:xfrm rot="900000" flipH="1">
                      <a:off x="3400839" y="1394819"/>
                      <a:ext cx="103155" cy="50341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446" name="グループ化 445">
                    <a:extLst>
                      <a:ext uri="{FF2B5EF4-FFF2-40B4-BE49-F238E27FC236}">
                        <a16:creationId xmlns:a16="http://schemas.microsoft.com/office/drawing/2014/main" id="{D01300A7-591E-428F-B1BD-3A44528EEEC3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2449686" y="1221344"/>
                    <a:ext cx="198205" cy="93550"/>
                    <a:chOff x="3027387" y="1404395"/>
                    <a:chExt cx="430187" cy="203044"/>
                  </a:xfrm>
                </p:grpSpPr>
                <p:grpSp>
                  <p:nvGrpSpPr>
                    <p:cNvPr id="447" name="グループ化 446">
                      <a:extLst>
                        <a:ext uri="{FF2B5EF4-FFF2-40B4-BE49-F238E27FC236}">
                          <a16:creationId xmlns:a16="http://schemas.microsoft.com/office/drawing/2014/main" id="{251FDA07-C5B0-40EA-8046-648BB6187A6C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3027387" y="1404395"/>
                      <a:ext cx="203044" cy="203044"/>
                      <a:chOff x="2891275" y="1404395"/>
                      <a:chExt cx="203044" cy="203044"/>
                    </a:xfrm>
                  </p:grpSpPr>
                  <p:sp>
                    <p:nvSpPr>
                      <p:cNvPr id="452" name="楕円 451">
                        <a:extLst>
                          <a:ext uri="{FF2B5EF4-FFF2-40B4-BE49-F238E27FC236}">
                            <a16:creationId xmlns:a16="http://schemas.microsoft.com/office/drawing/2014/main" id="{F5125CA5-9419-4AED-A597-4A138E3B2F6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892966" y="1406081"/>
                        <a:ext cx="199665" cy="199665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53" name="楕円 452">
                        <a:extLst>
                          <a:ext uri="{FF2B5EF4-FFF2-40B4-BE49-F238E27FC236}">
                            <a16:creationId xmlns:a16="http://schemas.microsoft.com/office/drawing/2014/main" id="{3A53A3DA-B22F-46CD-8257-4FCAB08D6FD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926992" y="1440113"/>
                        <a:ext cx="131607" cy="131609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635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54" name="弦 453">
                        <a:extLst>
                          <a:ext uri="{FF2B5EF4-FFF2-40B4-BE49-F238E27FC236}">
                            <a16:creationId xmlns:a16="http://schemas.microsoft.com/office/drawing/2014/main" id="{109C86B4-44BF-40D6-82DC-5713D303DFF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891275" y="1404395"/>
                        <a:ext cx="203044" cy="203044"/>
                      </a:xfrm>
                      <a:prstGeom prst="chord">
                        <a:avLst>
                          <a:gd name="adj1" fmla="val 9721091"/>
                          <a:gd name="adj2" fmla="val 19574514"/>
                        </a:avLst>
                      </a:prstGeom>
                      <a:solidFill>
                        <a:srgbClr val="C00000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448" name="グループ化 447">
                      <a:extLst>
                        <a:ext uri="{FF2B5EF4-FFF2-40B4-BE49-F238E27FC236}">
                          <a16:creationId xmlns:a16="http://schemas.microsoft.com/office/drawing/2014/main" id="{2F9A7C4C-3CA2-4BA7-A608-97EFCC8CCE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254530" y="1404395"/>
                      <a:ext cx="203044" cy="203044"/>
                      <a:chOff x="2933062" y="1404395"/>
                      <a:chExt cx="203044" cy="203044"/>
                    </a:xfrm>
                  </p:grpSpPr>
                  <p:sp>
                    <p:nvSpPr>
                      <p:cNvPr id="449" name="楕円 448">
                        <a:extLst>
                          <a:ext uri="{FF2B5EF4-FFF2-40B4-BE49-F238E27FC236}">
                            <a16:creationId xmlns:a16="http://schemas.microsoft.com/office/drawing/2014/main" id="{89886786-CE0C-4429-A20B-9FDAC432AF8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934752" y="1406085"/>
                        <a:ext cx="199664" cy="199664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50" name="楕円 449">
                        <a:extLst>
                          <a:ext uri="{FF2B5EF4-FFF2-40B4-BE49-F238E27FC236}">
                            <a16:creationId xmlns:a16="http://schemas.microsoft.com/office/drawing/2014/main" id="{AD7FC515-9DBE-4EDE-8ADC-33E2C6B2A26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968780" y="1440113"/>
                        <a:ext cx="131608" cy="131608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635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51" name="弦 450">
                        <a:extLst>
                          <a:ext uri="{FF2B5EF4-FFF2-40B4-BE49-F238E27FC236}">
                            <a16:creationId xmlns:a16="http://schemas.microsoft.com/office/drawing/2014/main" id="{FEE16740-6D46-480B-8978-D1F66C7F903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933062" y="1404395"/>
                        <a:ext cx="203044" cy="203044"/>
                      </a:xfrm>
                      <a:prstGeom prst="chord">
                        <a:avLst>
                          <a:gd name="adj1" fmla="val 9721091"/>
                          <a:gd name="adj2" fmla="val 19574514"/>
                        </a:avLst>
                      </a:prstGeom>
                      <a:solidFill>
                        <a:srgbClr val="C00000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</p:grpSp>
            <p:sp>
              <p:nvSpPr>
                <p:cNvPr id="427" name="星: 12 pt 426">
                  <a:extLst>
                    <a:ext uri="{FF2B5EF4-FFF2-40B4-BE49-F238E27FC236}">
                      <a16:creationId xmlns:a16="http://schemas.microsoft.com/office/drawing/2014/main" id="{4A6689EC-D9AB-44FD-AD5D-8C9166E1D5F1}"/>
                    </a:ext>
                  </a:extLst>
                </p:cNvPr>
                <p:cNvSpPr/>
                <p:nvPr/>
              </p:nvSpPr>
              <p:spPr bwMode="auto">
                <a:xfrm>
                  <a:off x="3118366" y="1086884"/>
                  <a:ext cx="315035" cy="315035"/>
                </a:xfrm>
                <a:prstGeom prst="star12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28" name="グループ化 427">
                  <a:extLst>
                    <a:ext uri="{FF2B5EF4-FFF2-40B4-BE49-F238E27FC236}">
                      <a16:creationId xmlns:a16="http://schemas.microsoft.com/office/drawing/2014/main" id="{CE71AC16-E6DE-4033-BAF5-C3EC8332E04B}"/>
                    </a:ext>
                  </a:extLst>
                </p:cNvPr>
                <p:cNvGrpSpPr/>
                <p:nvPr/>
              </p:nvGrpSpPr>
              <p:grpSpPr>
                <a:xfrm rot="10800000">
                  <a:off x="3103535" y="1294681"/>
                  <a:ext cx="527750" cy="299526"/>
                  <a:chOff x="522543" y="1090235"/>
                  <a:chExt cx="414800" cy="235421"/>
                </a:xfrm>
              </p:grpSpPr>
              <p:grpSp>
                <p:nvGrpSpPr>
                  <p:cNvPr id="431" name="グループ化 430">
                    <a:extLst>
                      <a:ext uri="{FF2B5EF4-FFF2-40B4-BE49-F238E27FC236}">
                        <a16:creationId xmlns:a16="http://schemas.microsoft.com/office/drawing/2014/main" id="{98C8E0B4-C90A-4A3B-A12C-D06E169F87AA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612232" y="1000546"/>
                    <a:ext cx="235421" cy="414800"/>
                    <a:chOff x="505786" y="1284453"/>
                    <a:chExt cx="1091309" cy="1922832"/>
                  </a:xfrm>
                </p:grpSpPr>
                <p:sp>
                  <p:nvSpPr>
                    <p:cNvPr id="439" name="四角形: 角を丸くする 438">
                      <a:extLst>
                        <a:ext uri="{FF2B5EF4-FFF2-40B4-BE49-F238E27FC236}">
                          <a16:creationId xmlns:a16="http://schemas.microsoft.com/office/drawing/2014/main" id="{02F7C446-130A-4FBE-A1C6-8F42A86AEF1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67138" y="1284453"/>
                      <a:ext cx="968604" cy="1922832"/>
                    </a:xfrm>
                    <a:prstGeom prst="roundRect">
                      <a:avLst>
                        <a:gd name="adj" fmla="val 12145"/>
                      </a:avLst>
                    </a:prstGeom>
                    <a:solidFill>
                      <a:schemeClr val="tx1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0" name="フリーフォーム: 図形 439">
                      <a:extLst>
                        <a:ext uri="{FF2B5EF4-FFF2-40B4-BE49-F238E27FC236}">
                          <a16:creationId xmlns:a16="http://schemas.microsoft.com/office/drawing/2014/main" id="{EB53DA80-1579-4D33-B92D-52269E7228F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2510" y="1317791"/>
                      <a:ext cx="1017861" cy="1844847"/>
                    </a:xfrm>
                    <a:custGeom>
                      <a:avLst/>
                      <a:gdLst>
                        <a:gd name="connsiteX0" fmla="*/ 207304 w 1017861"/>
                        <a:gd name="connsiteY0" fmla="*/ 0 h 1844847"/>
                        <a:gd name="connsiteX1" fmla="*/ 810556 w 1017861"/>
                        <a:gd name="connsiteY1" fmla="*/ 0 h 1844847"/>
                        <a:gd name="connsiteX2" fmla="*/ 813332 w 1017861"/>
                        <a:gd name="connsiteY2" fmla="*/ 13757 h 1844847"/>
                        <a:gd name="connsiteX3" fmla="*/ 934514 w 1017861"/>
                        <a:gd name="connsiteY3" fmla="*/ 83951 h 1844847"/>
                        <a:gd name="connsiteX4" fmla="*/ 990903 w 1017861"/>
                        <a:gd name="connsiteY4" fmla="*/ 94207 h 1844847"/>
                        <a:gd name="connsiteX5" fmla="*/ 1006617 w 1017861"/>
                        <a:gd name="connsiteY5" fmla="*/ 94117 h 1844847"/>
                        <a:gd name="connsiteX6" fmla="*/ 1017861 w 1017861"/>
                        <a:gd name="connsiteY6" fmla="*/ 149809 h 1844847"/>
                        <a:gd name="connsiteX7" fmla="*/ 1017861 w 1017861"/>
                        <a:gd name="connsiteY7" fmla="*/ 1695038 h 1844847"/>
                        <a:gd name="connsiteX8" fmla="*/ 868052 w 1017861"/>
                        <a:gd name="connsiteY8" fmla="*/ 1844847 h 1844847"/>
                        <a:gd name="connsiteX9" fmla="*/ 149809 w 1017861"/>
                        <a:gd name="connsiteY9" fmla="*/ 1844847 h 1844847"/>
                        <a:gd name="connsiteX10" fmla="*/ 0 w 1017861"/>
                        <a:gd name="connsiteY10" fmla="*/ 1695038 h 1844847"/>
                        <a:gd name="connsiteX11" fmla="*/ 0 w 1017861"/>
                        <a:gd name="connsiteY11" fmla="*/ 149809 h 1844847"/>
                        <a:gd name="connsiteX12" fmla="*/ 11244 w 1017861"/>
                        <a:gd name="connsiteY12" fmla="*/ 94117 h 1844847"/>
                        <a:gd name="connsiteX13" fmla="*/ 26958 w 1017861"/>
                        <a:gd name="connsiteY13" fmla="*/ 94207 h 1844847"/>
                        <a:gd name="connsiteX14" fmla="*/ 83348 w 1017861"/>
                        <a:gd name="connsiteY14" fmla="*/ 83951 h 1844847"/>
                        <a:gd name="connsiteX15" fmla="*/ 204528 w 1017861"/>
                        <a:gd name="connsiteY15" fmla="*/ 13757 h 1844847"/>
                        <a:gd name="connsiteX16" fmla="*/ 207304 w 1017861"/>
                        <a:gd name="connsiteY16" fmla="*/ 0 h 184484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1017861" h="1844847">
                          <a:moveTo>
                            <a:pt x="207304" y="0"/>
                          </a:moveTo>
                          <a:lnTo>
                            <a:pt x="810556" y="0"/>
                          </a:lnTo>
                          <a:lnTo>
                            <a:pt x="813332" y="13757"/>
                          </a:lnTo>
                          <a:cubicBezTo>
                            <a:pt x="829309" y="40207"/>
                            <a:pt x="875798" y="68218"/>
                            <a:pt x="934514" y="83951"/>
                          </a:cubicBezTo>
                          <a:cubicBezTo>
                            <a:pt x="954086" y="89195"/>
                            <a:pt x="973163" y="92579"/>
                            <a:pt x="990903" y="94207"/>
                          </a:cubicBezTo>
                          <a:lnTo>
                            <a:pt x="1006617" y="94117"/>
                          </a:lnTo>
                          <a:lnTo>
                            <a:pt x="1017861" y="149809"/>
                          </a:lnTo>
                          <a:lnTo>
                            <a:pt x="1017861" y="1695038"/>
                          </a:lnTo>
                          <a:cubicBezTo>
                            <a:pt x="1017861" y="1777775"/>
                            <a:pt x="950789" y="1844847"/>
                            <a:pt x="868052" y="1844847"/>
                          </a:cubicBezTo>
                          <a:lnTo>
                            <a:pt x="149809" y="1844847"/>
                          </a:lnTo>
                          <a:cubicBezTo>
                            <a:pt x="67072" y="1844847"/>
                            <a:pt x="0" y="1777775"/>
                            <a:pt x="0" y="1695038"/>
                          </a:cubicBezTo>
                          <a:lnTo>
                            <a:pt x="0" y="149809"/>
                          </a:lnTo>
                          <a:lnTo>
                            <a:pt x="11244" y="94117"/>
                          </a:lnTo>
                          <a:lnTo>
                            <a:pt x="26958" y="94207"/>
                          </a:lnTo>
                          <a:cubicBezTo>
                            <a:pt x="44698" y="92579"/>
                            <a:pt x="63776" y="89195"/>
                            <a:pt x="83348" y="83951"/>
                          </a:cubicBezTo>
                          <a:cubicBezTo>
                            <a:pt x="142063" y="68218"/>
                            <a:pt x="188551" y="40207"/>
                            <a:pt x="204528" y="13757"/>
                          </a:cubicBezTo>
                          <a:lnTo>
                            <a:pt x="207304" y="0"/>
                          </a:ln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p:txBody>
                </p:sp>
                <p:sp>
                  <p:nvSpPr>
                    <p:cNvPr id="441" name="フリーフォーム: 図形 440">
                      <a:extLst>
                        <a:ext uri="{FF2B5EF4-FFF2-40B4-BE49-F238E27FC236}">
                          <a16:creationId xmlns:a16="http://schemas.microsoft.com/office/drawing/2014/main" id="{50AC1BD0-5CDB-4F13-B577-2200B7A68EBD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386048" y="1922943"/>
                      <a:ext cx="1330784" cy="877405"/>
                    </a:xfrm>
                    <a:custGeom>
                      <a:avLst/>
                      <a:gdLst>
                        <a:gd name="connsiteX0" fmla="*/ 1031101 w 1330784"/>
                        <a:gd name="connsiteY0" fmla="*/ 746106 h 877405"/>
                        <a:gd name="connsiteX1" fmla="*/ 1031101 w 1330784"/>
                        <a:gd name="connsiteY1" fmla="*/ 131631 h 877405"/>
                        <a:gd name="connsiteX2" fmla="*/ 1239940 w 1330784"/>
                        <a:gd name="connsiteY2" fmla="*/ 13884 h 877405"/>
                        <a:gd name="connsiteX3" fmla="*/ 1278494 w 1330784"/>
                        <a:gd name="connsiteY3" fmla="*/ 105165 h 877405"/>
                        <a:gd name="connsiteX4" fmla="*/ 1330784 w 1330784"/>
                        <a:gd name="connsiteY4" fmla="*/ 438007 h 877405"/>
                        <a:gd name="connsiteX5" fmla="*/ 1278494 w 1330784"/>
                        <a:gd name="connsiteY5" fmla="*/ 770849 h 877405"/>
                        <a:gd name="connsiteX6" fmla="*/ 1239352 w 1330784"/>
                        <a:gd name="connsiteY6" fmla="*/ 863522 h 877405"/>
                        <a:gd name="connsiteX7" fmla="*/ 157575 w 1330784"/>
                        <a:gd name="connsiteY7" fmla="*/ 0 h 877405"/>
                        <a:gd name="connsiteX8" fmla="*/ 1147686 w 1330784"/>
                        <a:gd name="connsiteY8" fmla="*/ 0 h 877405"/>
                        <a:gd name="connsiteX9" fmla="*/ 959984 w 1330784"/>
                        <a:gd name="connsiteY9" fmla="*/ 111564 h 877405"/>
                        <a:gd name="connsiteX10" fmla="*/ 345277 w 1330784"/>
                        <a:gd name="connsiteY10" fmla="*/ 111564 h 877405"/>
                        <a:gd name="connsiteX11" fmla="*/ 157574 w 1330784"/>
                        <a:gd name="connsiteY11" fmla="*/ 877405 h 877405"/>
                        <a:gd name="connsiteX12" fmla="*/ 345276 w 1330784"/>
                        <a:gd name="connsiteY12" fmla="*/ 765842 h 877405"/>
                        <a:gd name="connsiteX13" fmla="*/ 959983 w 1330784"/>
                        <a:gd name="connsiteY13" fmla="*/ 765842 h 877405"/>
                        <a:gd name="connsiteX14" fmla="*/ 1147685 w 1330784"/>
                        <a:gd name="connsiteY14" fmla="*/ 877405 h 877405"/>
                        <a:gd name="connsiteX15" fmla="*/ 0 w 1330784"/>
                        <a:gd name="connsiteY15" fmla="*/ 438007 h 877405"/>
                        <a:gd name="connsiteX16" fmla="*/ 52290 w 1330784"/>
                        <a:gd name="connsiteY16" fmla="*/ 105165 h 877405"/>
                        <a:gd name="connsiteX17" fmla="*/ 88741 w 1330784"/>
                        <a:gd name="connsiteY17" fmla="*/ 18865 h 877405"/>
                        <a:gd name="connsiteX18" fmla="*/ 279305 w 1330784"/>
                        <a:gd name="connsiteY18" fmla="*/ 126309 h 877405"/>
                        <a:gd name="connsiteX19" fmla="*/ 279304 w 1330784"/>
                        <a:gd name="connsiteY19" fmla="*/ 751429 h 877405"/>
                        <a:gd name="connsiteX20" fmla="*/ 89328 w 1330784"/>
                        <a:gd name="connsiteY20" fmla="*/ 858542 h 877405"/>
                        <a:gd name="connsiteX21" fmla="*/ 52290 w 1330784"/>
                        <a:gd name="connsiteY21" fmla="*/ 770849 h 877405"/>
                        <a:gd name="connsiteX22" fmla="*/ 0 w 1330784"/>
                        <a:gd name="connsiteY22" fmla="*/ 438007 h 8774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1330784" h="877405">
                          <a:moveTo>
                            <a:pt x="1031101" y="746106"/>
                          </a:moveTo>
                          <a:lnTo>
                            <a:pt x="1031101" y="131631"/>
                          </a:lnTo>
                          <a:lnTo>
                            <a:pt x="1239940" y="13884"/>
                          </a:lnTo>
                          <a:lnTo>
                            <a:pt x="1278494" y="105165"/>
                          </a:lnTo>
                          <a:cubicBezTo>
                            <a:pt x="1312165" y="207467"/>
                            <a:pt x="1330784" y="319943"/>
                            <a:pt x="1330784" y="438007"/>
                          </a:cubicBezTo>
                          <a:cubicBezTo>
                            <a:pt x="1330784" y="556071"/>
                            <a:pt x="1312165" y="668546"/>
                            <a:pt x="1278494" y="770849"/>
                          </a:cubicBezTo>
                          <a:lnTo>
                            <a:pt x="1239352" y="863522"/>
                          </a:lnTo>
                          <a:close/>
                          <a:moveTo>
                            <a:pt x="157575" y="0"/>
                          </a:moveTo>
                          <a:lnTo>
                            <a:pt x="1147686" y="0"/>
                          </a:lnTo>
                          <a:lnTo>
                            <a:pt x="959984" y="111564"/>
                          </a:lnTo>
                          <a:lnTo>
                            <a:pt x="345277" y="111564"/>
                          </a:lnTo>
                          <a:close/>
                          <a:moveTo>
                            <a:pt x="157574" y="877405"/>
                          </a:moveTo>
                          <a:lnTo>
                            <a:pt x="345276" y="765842"/>
                          </a:lnTo>
                          <a:lnTo>
                            <a:pt x="959983" y="765842"/>
                          </a:lnTo>
                          <a:lnTo>
                            <a:pt x="1147685" y="877405"/>
                          </a:lnTo>
                          <a:close/>
                          <a:moveTo>
                            <a:pt x="0" y="438007"/>
                          </a:moveTo>
                          <a:cubicBezTo>
                            <a:pt x="0" y="319943"/>
                            <a:pt x="18619" y="207467"/>
                            <a:pt x="52290" y="105165"/>
                          </a:cubicBezTo>
                          <a:lnTo>
                            <a:pt x="88741" y="18865"/>
                          </a:lnTo>
                          <a:lnTo>
                            <a:pt x="279305" y="126309"/>
                          </a:lnTo>
                          <a:lnTo>
                            <a:pt x="279304" y="751429"/>
                          </a:lnTo>
                          <a:lnTo>
                            <a:pt x="89328" y="858542"/>
                          </a:lnTo>
                          <a:lnTo>
                            <a:pt x="52290" y="770849"/>
                          </a:lnTo>
                          <a:cubicBezTo>
                            <a:pt x="18619" y="668546"/>
                            <a:pt x="0" y="556071"/>
                            <a:pt x="0" y="438007"/>
                          </a:cubicBezTo>
                          <a:close/>
                        </a:path>
                      </a:pathLst>
                    </a:custGeom>
                    <a:solidFill>
                      <a:schemeClr val="bg2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442" name="グループ化 441">
                      <a:extLst>
                        <a:ext uri="{FF2B5EF4-FFF2-40B4-BE49-F238E27FC236}">
                          <a16:creationId xmlns:a16="http://schemas.microsoft.com/office/drawing/2014/main" id="{77E9ADA6-F305-4050-BF95-58B17C37192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05786" y="1853176"/>
                      <a:ext cx="1091309" cy="69162"/>
                      <a:chOff x="1311089" y="1853176"/>
                      <a:chExt cx="1091309" cy="69162"/>
                    </a:xfrm>
                    <a:solidFill>
                      <a:schemeClr val="tx1"/>
                    </a:solidFill>
                  </p:grpSpPr>
                  <p:sp>
                    <p:nvSpPr>
                      <p:cNvPr id="443" name="四角形: 上の 2 つの角を丸める 442">
                        <a:extLst>
                          <a:ext uri="{FF2B5EF4-FFF2-40B4-BE49-F238E27FC236}">
                            <a16:creationId xmlns:a16="http://schemas.microsoft.com/office/drawing/2014/main" id="{C3C336B9-EFF0-45D8-9CDD-F4B7628722D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1311089" y="1853176"/>
                        <a:ext cx="119756" cy="69162"/>
                      </a:xfrm>
                      <a:prstGeom prst="round2SameRect">
                        <a:avLst>
                          <a:gd name="adj1" fmla="val 50000"/>
                          <a:gd name="adj2" fmla="val 7300"/>
                        </a:avLst>
                      </a:prstGeom>
                      <a:grpFill/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44" name="四角形: 上の 2 つの角を丸める 443">
                        <a:extLst>
                          <a:ext uri="{FF2B5EF4-FFF2-40B4-BE49-F238E27FC236}">
                            <a16:creationId xmlns:a16="http://schemas.microsoft.com/office/drawing/2014/main" id="{B94F883E-09BA-4F42-94FB-4923930FDB0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 flipH="1">
                        <a:off x="2282642" y="1853176"/>
                        <a:ext cx="119756" cy="69162"/>
                      </a:xfrm>
                      <a:prstGeom prst="round2SameRect">
                        <a:avLst>
                          <a:gd name="adj1" fmla="val 50000"/>
                          <a:gd name="adj2" fmla="val 7300"/>
                        </a:avLst>
                      </a:prstGeom>
                      <a:grpFill/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432" name="グループ化 431">
                    <a:extLst>
                      <a:ext uri="{FF2B5EF4-FFF2-40B4-BE49-F238E27FC236}">
                        <a16:creationId xmlns:a16="http://schemas.microsoft.com/office/drawing/2014/main" id="{1A0E2571-7709-41DB-8DDC-4DF640FC9080}"/>
                      </a:ext>
                    </a:extLst>
                  </p:cNvPr>
                  <p:cNvGrpSpPr/>
                  <p:nvPr/>
                </p:nvGrpSpPr>
                <p:grpSpPr>
                  <a:xfrm rot="10800000">
                    <a:off x="798378" y="1112613"/>
                    <a:ext cx="92056" cy="198476"/>
                    <a:chOff x="2241521" y="1073448"/>
                    <a:chExt cx="71608" cy="154388"/>
                  </a:xfrm>
                </p:grpSpPr>
                <p:grpSp>
                  <p:nvGrpSpPr>
                    <p:cNvPr id="433" name="グループ化 432">
                      <a:extLst>
                        <a:ext uri="{FF2B5EF4-FFF2-40B4-BE49-F238E27FC236}">
                          <a16:creationId xmlns:a16="http://schemas.microsoft.com/office/drawing/2014/main" id="{597D1683-89E6-4152-95E1-9B20628DE6DE}"/>
                        </a:ext>
                      </a:extLst>
                    </p:cNvPr>
                    <p:cNvGrpSpPr/>
                    <p:nvPr/>
                  </p:nvGrpSpPr>
                  <p:grpSpPr>
                    <a:xfrm rot="5400000" flipH="1">
                      <a:off x="2241521" y="1156229"/>
                      <a:ext cx="71607" cy="71607"/>
                      <a:chOff x="3007632" y="1406088"/>
                      <a:chExt cx="199664" cy="199664"/>
                    </a:xfrm>
                  </p:grpSpPr>
                  <p:sp>
                    <p:nvSpPr>
                      <p:cNvPr id="437" name="楕円 436">
                        <a:extLst>
                          <a:ext uri="{FF2B5EF4-FFF2-40B4-BE49-F238E27FC236}">
                            <a16:creationId xmlns:a16="http://schemas.microsoft.com/office/drawing/2014/main" id="{7CFCAE6F-9BA2-4365-81A1-A2CCBD9B573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007632" y="1406088"/>
                        <a:ext cx="199664" cy="199664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 dirty="0"/>
                      </a:p>
                    </p:txBody>
                  </p:sp>
                  <p:sp>
                    <p:nvSpPr>
                      <p:cNvPr id="438" name="楕円 437">
                        <a:extLst>
                          <a:ext uri="{FF2B5EF4-FFF2-40B4-BE49-F238E27FC236}">
                            <a16:creationId xmlns:a16="http://schemas.microsoft.com/office/drawing/2014/main" id="{F3641888-37F1-468B-ACC0-FA456BC6B78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flipH="1">
                        <a:off x="3083608" y="1519998"/>
                        <a:ext cx="44002" cy="44000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434" name="グループ化 433">
                      <a:extLst>
                        <a:ext uri="{FF2B5EF4-FFF2-40B4-BE49-F238E27FC236}">
                          <a16:creationId xmlns:a16="http://schemas.microsoft.com/office/drawing/2014/main" id="{E9E64446-A42E-4E35-BD3D-0E2B523F8BA5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2241522" y="1073448"/>
                      <a:ext cx="71607" cy="71607"/>
                      <a:chOff x="2934752" y="1406085"/>
                      <a:chExt cx="199664" cy="199664"/>
                    </a:xfrm>
                  </p:grpSpPr>
                  <p:sp>
                    <p:nvSpPr>
                      <p:cNvPr id="435" name="楕円 434">
                        <a:extLst>
                          <a:ext uri="{FF2B5EF4-FFF2-40B4-BE49-F238E27FC236}">
                            <a16:creationId xmlns:a16="http://schemas.microsoft.com/office/drawing/2014/main" id="{0269D8F8-10D7-48BC-8CA4-62CBA80FC06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934752" y="1406085"/>
                        <a:ext cx="199664" cy="199664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36" name="楕円 435">
                        <a:extLst>
                          <a:ext uri="{FF2B5EF4-FFF2-40B4-BE49-F238E27FC236}">
                            <a16:creationId xmlns:a16="http://schemas.microsoft.com/office/drawing/2014/main" id="{B04985EF-3A89-44A7-9223-9040217F810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flipH="1">
                        <a:off x="3014445" y="1519987"/>
                        <a:ext cx="43999" cy="44000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</p:grpSp>
            <p:sp>
              <p:nvSpPr>
                <p:cNvPr id="429" name="フリーフォーム: 図形 428">
                  <a:extLst>
                    <a:ext uri="{FF2B5EF4-FFF2-40B4-BE49-F238E27FC236}">
                      <a16:creationId xmlns:a16="http://schemas.microsoft.com/office/drawing/2014/main" id="{F52ACAE1-ABED-4F9F-983F-A67F06F1D62D}"/>
                    </a:ext>
                  </a:extLst>
                </p:cNvPr>
                <p:cNvSpPr/>
                <p:nvPr/>
              </p:nvSpPr>
              <p:spPr bwMode="auto">
                <a:xfrm>
                  <a:off x="2898540" y="1221247"/>
                  <a:ext cx="142186" cy="140828"/>
                </a:xfrm>
                <a:custGeom>
                  <a:avLst/>
                  <a:gdLst>
                    <a:gd name="connsiteX0" fmla="*/ 0 w 1296434"/>
                    <a:gd name="connsiteY0" fmla="*/ 0 h 1284055"/>
                    <a:gd name="connsiteX1" fmla="*/ 92838 w 1296434"/>
                    <a:gd name="connsiteY1" fmla="*/ 250625 h 1284055"/>
                    <a:gd name="connsiteX2" fmla="*/ 245910 w 1296434"/>
                    <a:gd name="connsiteY2" fmla="*/ 1556 h 1284055"/>
                    <a:gd name="connsiteX3" fmla="*/ 292018 w 1296434"/>
                    <a:gd name="connsiteY3" fmla="*/ 290241 h 1284055"/>
                    <a:gd name="connsiteX4" fmla="*/ 490742 w 1296434"/>
                    <a:gd name="connsiteY4" fmla="*/ 75832 h 1284055"/>
                    <a:gd name="connsiteX5" fmla="*/ 479658 w 1296434"/>
                    <a:gd name="connsiteY5" fmla="*/ 367962 h 1284055"/>
                    <a:gd name="connsiteX6" fmla="*/ 716388 w 1296434"/>
                    <a:gd name="connsiteY6" fmla="*/ 196440 h 1284055"/>
                    <a:gd name="connsiteX7" fmla="*/ 648516 w 1296434"/>
                    <a:gd name="connsiteY7" fmla="*/ 480792 h 1284055"/>
                    <a:gd name="connsiteX8" fmla="*/ 914166 w 1296434"/>
                    <a:gd name="connsiteY8" fmla="*/ 358752 h 1284055"/>
                    <a:gd name="connsiteX9" fmla="*/ 792126 w 1296434"/>
                    <a:gd name="connsiteY9" fmla="*/ 624402 h 1284055"/>
                    <a:gd name="connsiteX10" fmla="*/ 1076478 w 1296434"/>
                    <a:gd name="connsiteY10" fmla="*/ 556530 h 1284055"/>
                    <a:gd name="connsiteX11" fmla="*/ 904956 w 1296434"/>
                    <a:gd name="connsiteY11" fmla="*/ 793260 h 1284055"/>
                    <a:gd name="connsiteX12" fmla="*/ 1197086 w 1296434"/>
                    <a:gd name="connsiteY12" fmla="*/ 782176 h 1284055"/>
                    <a:gd name="connsiteX13" fmla="*/ 982677 w 1296434"/>
                    <a:gd name="connsiteY13" fmla="*/ 980900 h 1284055"/>
                    <a:gd name="connsiteX14" fmla="*/ 1271362 w 1296434"/>
                    <a:gd name="connsiteY14" fmla="*/ 1027008 h 1284055"/>
                    <a:gd name="connsiteX15" fmla="*/ 1022293 w 1296434"/>
                    <a:gd name="connsiteY15" fmla="*/ 1180080 h 1284055"/>
                    <a:gd name="connsiteX16" fmla="*/ 1296434 w 1296434"/>
                    <a:gd name="connsiteY16" fmla="*/ 1281629 h 1284055"/>
                    <a:gd name="connsiteX17" fmla="*/ 1289885 w 1296434"/>
                    <a:gd name="connsiteY17" fmla="*/ 1284055 h 1284055"/>
                    <a:gd name="connsiteX18" fmla="*/ 901502 w 1296434"/>
                    <a:gd name="connsiteY18" fmla="*/ 1284055 h 1284055"/>
                    <a:gd name="connsiteX19" fmla="*/ 901624 w 1296434"/>
                    <a:gd name="connsiteY19" fmla="*/ 1281629 h 1284055"/>
                    <a:gd name="connsiteX20" fmla="*/ 84366 w 1296434"/>
                    <a:gd name="connsiteY20" fmla="*/ 375994 h 1284055"/>
                    <a:gd name="connsiteX21" fmla="*/ 0 w 1296434"/>
                    <a:gd name="connsiteY21" fmla="*/ 371734 h 1284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296434" h="1284055">
                      <a:moveTo>
                        <a:pt x="0" y="0"/>
                      </a:moveTo>
                      <a:lnTo>
                        <a:pt x="92838" y="250625"/>
                      </a:lnTo>
                      <a:lnTo>
                        <a:pt x="245910" y="1556"/>
                      </a:lnTo>
                      <a:lnTo>
                        <a:pt x="292018" y="290241"/>
                      </a:lnTo>
                      <a:lnTo>
                        <a:pt x="490742" y="75832"/>
                      </a:lnTo>
                      <a:lnTo>
                        <a:pt x="479658" y="367962"/>
                      </a:lnTo>
                      <a:lnTo>
                        <a:pt x="716388" y="196440"/>
                      </a:lnTo>
                      <a:lnTo>
                        <a:pt x="648516" y="480792"/>
                      </a:lnTo>
                      <a:lnTo>
                        <a:pt x="914166" y="358752"/>
                      </a:lnTo>
                      <a:lnTo>
                        <a:pt x="792126" y="624402"/>
                      </a:lnTo>
                      <a:lnTo>
                        <a:pt x="1076478" y="556530"/>
                      </a:lnTo>
                      <a:lnTo>
                        <a:pt x="904956" y="793260"/>
                      </a:lnTo>
                      <a:lnTo>
                        <a:pt x="1197086" y="782176"/>
                      </a:lnTo>
                      <a:lnTo>
                        <a:pt x="982677" y="980900"/>
                      </a:lnTo>
                      <a:lnTo>
                        <a:pt x="1271362" y="1027008"/>
                      </a:lnTo>
                      <a:lnTo>
                        <a:pt x="1022293" y="1180080"/>
                      </a:lnTo>
                      <a:lnTo>
                        <a:pt x="1296434" y="1281629"/>
                      </a:lnTo>
                      <a:lnTo>
                        <a:pt x="1289885" y="1284055"/>
                      </a:lnTo>
                      <a:lnTo>
                        <a:pt x="901502" y="1284055"/>
                      </a:lnTo>
                      <a:lnTo>
                        <a:pt x="901624" y="1281629"/>
                      </a:lnTo>
                      <a:cubicBezTo>
                        <a:pt x="901624" y="810288"/>
                        <a:pt x="543408" y="422613"/>
                        <a:pt x="84366" y="375994"/>
                      </a:cubicBezTo>
                      <a:lnTo>
                        <a:pt x="0" y="371734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0" name="フリーフォーム: 図形 429">
                  <a:extLst>
                    <a:ext uri="{FF2B5EF4-FFF2-40B4-BE49-F238E27FC236}">
                      <a16:creationId xmlns:a16="http://schemas.microsoft.com/office/drawing/2014/main" id="{BC93F6D8-563D-4061-A77A-A6BA15FBE85D}"/>
                    </a:ext>
                  </a:extLst>
                </p:cNvPr>
                <p:cNvSpPr/>
                <p:nvPr/>
              </p:nvSpPr>
              <p:spPr bwMode="auto">
                <a:xfrm rot="5400000">
                  <a:off x="2896134" y="1519523"/>
                  <a:ext cx="142186" cy="140828"/>
                </a:xfrm>
                <a:custGeom>
                  <a:avLst/>
                  <a:gdLst>
                    <a:gd name="connsiteX0" fmla="*/ 0 w 1296434"/>
                    <a:gd name="connsiteY0" fmla="*/ 0 h 1284055"/>
                    <a:gd name="connsiteX1" fmla="*/ 92838 w 1296434"/>
                    <a:gd name="connsiteY1" fmla="*/ 250625 h 1284055"/>
                    <a:gd name="connsiteX2" fmla="*/ 245910 w 1296434"/>
                    <a:gd name="connsiteY2" fmla="*/ 1556 h 1284055"/>
                    <a:gd name="connsiteX3" fmla="*/ 292018 w 1296434"/>
                    <a:gd name="connsiteY3" fmla="*/ 290241 h 1284055"/>
                    <a:gd name="connsiteX4" fmla="*/ 490742 w 1296434"/>
                    <a:gd name="connsiteY4" fmla="*/ 75832 h 1284055"/>
                    <a:gd name="connsiteX5" fmla="*/ 479658 w 1296434"/>
                    <a:gd name="connsiteY5" fmla="*/ 367962 h 1284055"/>
                    <a:gd name="connsiteX6" fmla="*/ 716388 w 1296434"/>
                    <a:gd name="connsiteY6" fmla="*/ 196440 h 1284055"/>
                    <a:gd name="connsiteX7" fmla="*/ 648516 w 1296434"/>
                    <a:gd name="connsiteY7" fmla="*/ 480792 h 1284055"/>
                    <a:gd name="connsiteX8" fmla="*/ 914166 w 1296434"/>
                    <a:gd name="connsiteY8" fmla="*/ 358752 h 1284055"/>
                    <a:gd name="connsiteX9" fmla="*/ 792126 w 1296434"/>
                    <a:gd name="connsiteY9" fmla="*/ 624402 h 1284055"/>
                    <a:gd name="connsiteX10" fmla="*/ 1076478 w 1296434"/>
                    <a:gd name="connsiteY10" fmla="*/ 556530 h 1284055"/>
                    <a:gd name="connsiteX11" fmla="*/ 904956 w 1296434"/>
                    <a:gd name="connsiteY11" fmla="*/ 793260 h 1284055"/>
                    <a:gd name="connsiteX12" fmla="*/ 1197086 w 1296434"/>
                    <a:gd name="connsiteY12" fmla="*/ 782176 h 1284055"/>
                    <a:gd name="connsiteX13" fmla="*/ 982677 w 1296434"/>
                    <a:gd name="connsiteY13" fmla="*/ 980900 h 1284055"/>
                    <a:gd name="connsiteX14" fmla="*/ 1271362 w 1296434"/>
                    <a:gd name="connsiteY14" fmla="*/ 1027008 h 1284055"/>
                    <a:gd name="connsiteX15" fmla="*/ 1022293 w 1296434"/>
                    <a:gd name="connsiteY15" fmla="*/ 1180080 h 1284055"/>
                    <a:gd name="connsiteX16" fmla="*/ 1296434 w 1296434"/>
                    <a:gd name="connsiteY16" fmla="*/ 1281629 h 1284055"/>
                    <a:gd name="connsiteX17" fmla="*/ 1289885 w 1296434"/>
                    <a:gd name="connsiteY17" fmla="*/ 1284055 h 1284055"/>
                    <a:gd name="connsiteX18" fmla="*/ 901502 w 1296434"/>
                    <a:gd name="connsiteY18" fmla="*/ 1284055 h 1284055"/>
                    <a:gd name="connsiteX19" fmla="*/ 901624 w 1296434"/>
                    <a:gd name="connsiteY19" fmla="*/ 1281629 h 1284055"/>
                    <a:gd name="connsiteX20" fmla="*/ 84366 w 1296434"/>
                    <a:gd name="connsiteY20" fmla="*/ 375994 h 1284055"/>
                    <a:gd name="connsiteX21" fmla="*/ 0 w 1296434"/>
                    <a:gd name="connsiteY21" fmla="*/ 371734 h 1284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296434" h="1284055">
                      <a:moveTo>
                        <a:pt x="0" y="0"/>
                      </a:moveTo>
                      <a:lnTo>
                        <a:pt x="92838" y="250625"/>
                      </a:lnTo>
                      <a:lnTo>
                        <a:pt x="245910" y="1556"/>
                      </a:lnTo>
                      <a:lnTo>
                        <a:pt x="292018" y="290241"/>
                      </a:lnTo>
                      <a:lnTo>
                        <a:pt x="490742" y="75832"/>
                      </a:lnTo>
                      <a:lnTo>
                        <a:pt x="479658" y="367962"/>
                      </a:lnTo>
                      <a:lnTo>
                        <a:pt x="716388" y="196440"/>
                      </a:lnTo>
                      <a:lnTo>
                        <a:pt x="648516" y="480792"/>
                      </a:lnTo>
                      <a:lnTo>
                        <a:pt x="914166" y="358752"/>
                      </a:lnTo>
                      <a:lnTo>
                        <a:pt x="792126" y="624402"/>
                      </a:lnTo>
                      <a:lnTo>
                        <a:pt x="1076478" y="556530"/>
                      </a:lnTo>
                      <a:lnTo>
                        <a:pt x="904956" y="793260"/>
                      </a:lnTo>
                      <a:lnTo>
                        <a:pt x="1197086" y="782176"/>
                      </a:lnTo>
                      <a:lnTo>
                        <a:pt x="982677" y="980900"/>
                      </a:lnTo>
                      <a:lnTo>
                        <a:pt x="1271362" y="1027008"/>
                      </a:lnTo>
                      <a:lnTo>
                        <a:pt x="1022293" y="1180080"/>
                      </a:lnTo>
                      <a:lnTo>
                        <a:pt x="1296434" y="1281629"/>
                      </a:lnTo>
                      <a:lnTo>
                        <a:pt x="1289885" y="1284055"/>
                      </a:lnTo>
                      <a:lnTo>
                        <a:pt x="901502" y="1284055"/>
                      </a:lnTo>
                      <a:lnTo>
                        <a:pt x="901624" y="1281629"/>
                      </a:lnTo>
                      <a:cubicBezTo>
                        <a:pt x="901624" y="810288"/>
                        <a:pt x="543408" y="422613"/>
                        <a:pt x="84366" y="375994"/>
                      </a:cubicBezTo>
                      <a:lnTo>
                        <a:pt x="0" y="371734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14" name="テキスト ボックス 413">
                <a:extLst>
                  <a:ext uri="{FF2B5EF4-FFF2-40B4-BE49-F238E27FC236}">
                    <a16:creationId xmlns:a16="http://schemas.microsoft.com/office/drawing/2014/main" id="{1C00B6B0-21C2-4180-BDFB-94234AA81BCE}"/>
                  </a:ext>
                </a:extLst>
              </p:cNvPr>
              <p:cNvSpPr txBox="1"/>
              <p:nvPr/>
            </p:nvSpPr>
            <p:spPr>
              <a:xfrm>
                <a:off x="1364041" y="2738618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+mj-ea"/>
                    <a:ea typeface="+mj-ea"/>
                  </a:rPr>
                  <a:t>通行区分</a:t>
                </a:r>
                <a:endParaRPr lang="en-US" altLang="ja-JP" sz="800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+mj-ea"/>
                    <a:ea typeface="+mj-ea"/>
                  </a:rPr>
                  <a:t>違反</a:t>
                </a:r>
                <a:endParaRPr kumimoji="1" lang="ja-JP" altLang="en-US" sz="800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415" name="テキスト ボックス 414">
                <a:extLst>
                  <a:ext uri="{FF2B5EF4-FFF2-40B4-BE49-F238E27FC236}">
                    <a16:creationId xmlns:a16="http://schemas.microsoft.com/office/drawing/2014/main" id="{4E4D5848-F6C0-4BA6-A321-D03377DDC6E5}"/>
                  </a:ext>
                </a:extLst>
              </p:cNvPr>
              <p:cNvSpPr txBox="1"/>
              <p:nvPr/>
            </p:nvSpPr>
            <p:spPr>
              <a:xfrm>
                <a:off x="2535858" y="2738618"/>
                <a:ext cx="69762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+mj-ea"/>
                    <a:ea typeface="+mj-ea"/>
                  </a:rPr>
                  <a:t>急ブレーキ</a:t>
                </a:r>
                <a:endParaRPr lang="en-US" altLang="ja-JP" sz="800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  <a:p>
                <a:pPr algn="ctr"/>
                <a:r>
                  <a:rPr kumimoji="1" lang="ja-JP" altLang="en-US" sz="800" b="1" dirty="0">
                    <a:solidFill>
                      <a:schemeClr val="bg1"/>
                    </a:solidFill>
                    <a:latin typeface="+mj-ea"/>
                    <a:ea typeface="+mj-ea"/>
                  </a:rPr>
                  <a:t>禁止違反</a:t>
                </a:r>
              </a:p>
            </p:txBody>
          </p:sp>
          <p:sp>
            <p:nvSpPr>
              <p:cNvPr id="416" name="テキスト ボックス 415">
                <a:extLst>
                  <a:ext uri="{FF2B5EF4-FFF2-40B4-BE49-F238E27FC236}">
                    <a16:creationId xmlns:a16="http://schemas.microsoft.com/office/drawing/2014/main" id="{1045AE01-21A5-4DE3-B7DC-39318290E1D2}"/>
                  </a:ext>
                </a:extLst>
              </p:cNvPr>
              <p:cNvSpPr txBox="1"/>
              <p:nvPr/>
            </p:nvSpPr>
            <p:spPr>
              <a:xfrm>
                <a:off x="3812487" y="2738618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800" b="1" dirty="0">
                    <a:solidFill>
                      <a:schemeClr val="bg1"/>
                    </a:solidFill>
                    <a:latin typeface="+mj-ea"/>
                    <a:ea typeface="+mj-ea"/>
                  </a:rPr>
                  <a:t>車間距離</a:t>
                </a:r>
                <a:endParaRPr kumimoji="1" lang="en-US" altLang="ja-JP" sz="800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+mj-ea"/>
                    <a:ea typeface="+mj-ea"/>
                  </a:rPr>
                  <a:t>不保持</a:t>
                </a:r>
                <a:endParaRPr kumimoji="1" lang="ja-JP" altLang="en-US" sz="800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417" name="テキスト ボックス 416">
                <a:extLst>
                  <a:ext uri="{FF2B5EF4-FFF2-40B4-BE49-F238E27FC236}">
                    <a16:creationId xmlns:a16="http://schemas.microsoft.com/office/drawing/2014/main" id="{AAAFB8D8-5E31-47AF-B1CF-C1B9B7F1C595}"/>
                  </a:ext>
                </a:extLst>
              </p:cNvPr>
              <p:cNvSpPr txBox="1"/>
              <p:nvPr/>
            </p:nvSpPr>
            <p:spPr>
              <a:xfrm>
                <a:off x="5042736" y="2738618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800" b="1" dirty="0">
                    <a:solidFill>
                      <a:schemeClr val="bg1"/>
                    </a:solidFill>
                    <a:latin typeface="+mj-ea"/>
                    <a:ea typeface="+mj-ea"/>
                  </a:rPr>
                  <a:t>進路変更</a:t>
                </a:r>
                <a:endParaRPr kumimoji="1" lang="en-US" altLang="ja-JP" sz="800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+mj-ea"/>
                    <a:ea typeface="+mj-ea"/>
                  </a:rPr>
                  <a:t>禁止違反</a:t>
                </a:r>
                <a:endParaRPr kumimoji="1" lang="ja-JP" altLang="en-US" sz="800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418" name="テキスト ボックス 417">
                <a:extLst>
                  <a:ext uri="{FF2B5EF4-FFF2-40B4-BE49-F238E27FC236}">
                    <a16:creationId xmlns:a16="http://schemas.microsoft.com/office/drawing/2014/main" id="{2A5D0EC8-E9E3-4816-B3F9-1212A302C394}"/>
                  </a:ext>
                </a:extLst>
              </p:cNvPr>
              <p:cNvSpPr txBox="1"/>
              <p:nvPr/>
            </p:nvSpPr>
            <p:spPr>
              <a:xfrm>
                <a:off x="1364041" y="3969060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800" b="1" dirty="0">
                    <a:solidFill>
                      <a:schemeClr val="bg1"/>
                    </a:solidFill>
                    <a:latin typeface="+mj-ea"/>
                    <a:ea typeface="+mj-ea"/>
                  </a:rPr>
                  <a:t>減光等</a:t>
                </a:r>
                <a:endParaRPr kumimoji="1" lang="en-US" altLang="ja-JP" sz="800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  <a:p>
                <a:pPr algn="ctr"/>
                <a:r>
                  <a:rPr kumimoji="1" lang="ja-JP" altLang="en-US" sz="800" b="1" dirty="0">
                    <a:solidFill>
                      <a:schemeClr val="bg1"/>
                    </a:solidFill>
                    <a:latin typeface="+mj-ea"/>
                    <a:ea typeface="+mj-ea"/>
                  </a:rPr>
                  <a:t>義務違反</a:t>
                </a:r>
              </a:p>
            </p:txBody>
          </p:sp>
          <p:sp>
            <p:nvSpPr>
              <p:cNvPr id="419" name="テキスト ボックス 418">
                <a:extLst>
                  <a:ext uri="{FF2B5EF4-FFF2-40B4-BE49-F238E27FC236}">
                    <a16:creationId xmlns:a16="http://schemas.microsoft.com/office/drawing/2014/main" id="{3B684CF4-950F-464A-BC22-0C8CF3DD8D3E}"/>
                  </a:ext>
                </a:extLst>
              </p:cNvPr>
              <p:cNvSpPr txBox="1"/>
              <p:nvPr/>
            </p:nvSpPr>
            <p:spPr>
              <a:xfrm>
                <a:off x="2535858" y="3969060"/>
                <a:ext cx="69762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+mj-ea"/>
                    <a:ea typeface="+mj-ea"/>
                  </a:rPr>
                  <a:t>警音器使用</a:t>
                </a:r>
                <a:endParaRPr lang="en-US" altLang="ja-JP" sz="800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  <a:p>
                <a:pPr algn="ctr"/>
                <a:r>
                  <a:rPr kumimoji="1" lang="ja-JP" altLang="en-US" sz="800" b="1" dirty="0">
                    <a:solidFill>
                      <a:schemeClr val="bg1"/>
                    </a:solidFill>
                    <a:latin typeface="+mj-ea"/>
                    <a:ea typeface="+mj-ea"/>
                  </a:rPr>
                  <a:t>制限違反</a:t>
                </a:r>
              </a:p>
            </p:txBody>
          </p:sp>
          <p:sp>
            <p:nvSpPr>
              <p:cNvPr id="420" name="テキスト ボックス 419">
                <a:extLst>
                  <a:ext uri="{FF2B5EF4-FFF2-40B4-BE49-F238E27FC236}">
                    <a16:creationId xmlns:a16="http://schemas.microsoft.com/office/drawing/2014/main" id="{5858024B-BA8F-404B-9122-6E3C7AE9A2F8}"/>
                  </a:ext>
                </a:extLst>
              </p:cNvPr>
              <p:cNvSpPr txBox="1"/>
              <p:nvPr/>
            </p:nvSpPr>
            <p:spPr>
              <a:xfrm>
                <a:off x="3812487" y="3969060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+mj-ea"/>
                    <a:ea typeface="+mj-ea"/>
                  </a:rPr>
                  <a:t>安全運転</a:t>
                </a:r>
                <a:endParaRPr lang="en-US" altLang="ja-JP" sz="800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+mj-ea"/>
                    <a:ea typeface="+mj-ea"/>
                  </a:rPr>
                  <a:t>義務違反</a:t>
                </a:r>
                <a:endParaRPr lang="en-US" altLang="ja-JP" sz="800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421" name="テキスト ボックス 420">
                <a:extLst>
                  <a:ext uri="{FF2B5EF4-FFF2-40B4-BE49-F238E27FC236}">
                    <a16:creationId xmlns:a16="http://schemas.microsoft.com/office/drawing/2014/main" id="{72A02148-6813-4FB5-A3CE-E3A896649722}"/>
                  </a:ext>
                </a:extLst>
              </p:cNvPr>
              <p:cNvSpPr txBox="1"/>
              <p:nvPr/>
            </p:nvSpPr>
            <p:spPr>
              <a:xfrm>
                <a:off x="4786255" y="3969060"/>
                <a:ext cx="110799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+mj-ea"/>
                    <a:ea typeface="+mj-ea"/>
                  </a:rPr>
                  <a:t>最低速度違反</a:t>
                </a:r>
                <a:endParaRPr lang="en-US" altLang="ja-JP" sz="800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  <a:p>
                <a:pPr algn="ctr"/>
                <a:r>
                  <a:rPr kumimoji="1" lang="ja-JP" altLang="en-US" sz="800" b="1" dirty="0">
                    <a:solidFill>
                      <a:schemeClr val="bg1"/>
                    </a:solidFill>
                    <a:latin typeface="+mj-ea"/>
                    <a:ea typeface="+mj-ea"/>
                  </a:rPr>
                  <a:t>（高速自動車国道）</a:t>
                </a:r>
              </a:p>
            </p:txBody>
          </p:sp>
          <p:sp>
            <p:nvSpPr>
              <p:cNvPr id="422" name="テキスト ボックス 421">
                <a:extLst>
                  <a:ext uri="{FF2B5EF4-FFF2-40B4-BE49-F238E27FC236}">
                    <a16:creationId xmlns:a16="http://schemas.microsoft.com/office/drawing/2014/main" id="{DC1DC16F-AE7F-45CA-9BD1-433CE1FC4CFD}"/>
                  </a:ext>
                </a:extLst>
              </p:cNvPr>
              <p:cNvSpPr txBox="1"/>
              <p:nvPr/>
            </p:nvSpPr>
            <p:spPr>
              <a:xfrm>
                <a:off x="6257924" y="2738618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+mj-ea"/>
                    <a:ea typeface="+mj-ea"/>
                  </a:rPr>
                  <a:t>追い越し</a:t>
                </a:r>
                <a:endParaRPr lang="en-US" altLang="ja-JP" sz="800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  <a:p>
                <a:pPr algn="ctr"/>
                <a:r>
                  <a:rPr kumimoji="1" lang="ja-JP" altLang="en-US" sz="800" b="1" dirty="0">
                    <a:solidFill>
                      <a:schemeClr val="bg1"/>
                    </a:solidFill>
                    <a:latin typeface="+mj-ea"/>
                    <a:ea typeface="+mj-ea"/>
                  </a:rPr>
                  <a:t>違反</a:t>
                </a:r>
              </a:p>
            </p:txBody>
          </p:sp>
          <p:sp>
            <p:nvSpPr>
              <p:cNvPr id="423" name="テキスト ボックス 422">
                <a:extLst>
                  <a:ext uri="{FF2B5EF4-FFF2-40B4-BE49-F238E27FC236}">
                    <a16:creationId xmlns:a16="http://schemas.microsoft.com/office/drawing/2014/main" id="{2E4A0E92-70A8-46D4-9F55-07ED70C5DD7B}"/>
                  </a:ext>
                </a:extLst>
              </p:cNvPr>
              <p:cNvSpPr txBox="1"/>
              <p:nvPr/>
            </p:nvSpPr>
            <p:spPr>
              <a:xfrm>
                <a:off x="6052740" y="3969060"/>
                <a:ext cx="100540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+mj-ea"/>
                    <a:ea typeface="+mj-ea"/>
                  </a:rPr>
                  <a:t>高速自動車国道等</a:t>
                </a:r>
                <a:endParaRPr lang="en-US" altLang="ja-JP" sz="800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  <a:p>
                <a:pPr algn="ctr"/>
                <a:r>
                  <a:rPr kumimoji="1" lang="ja-JP" altLang="en-US" sz="800" b="1" dirty="0">
                    <a:solidFill>
                      <a:schemeClr val="bg1"/>
                    </a:solidFill>
                    <a:latin typeface="+mj-ea"/>
                    <a:ea typeface="+mj-ea"/>
                  </a:rPr>
                  <a:t>駐停車違反</a:t>
                </a:r>
              </a:p>
            </p:txBody>
          </p:sp>
        </p:grpSp>
      </p:grp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1BFB4A2E-B025-4C5D-8030-4855F5A4E9F5}"/>
              </a:ext>
            </a:extLst>
          </p:cNvPr>
          <p:cNvSpPr/>
          <p:nvPr/>
        </p:nvSpPr>
        <p:spPr bwMode="auto">
          <a:xfrm>
            <a:off x="0" y="9382780"/>
            <a:ext cx="6858000" cy="523220"/>
          </a:xfrm>
          <a:prstGeom prst="rect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5" name="テキスト ボックス 884">
            <a:extLst>
              <a:ext uri="{FF2B5EF4-FFF2-40B4-BE49-F238E27FC236}">
                <a16:creationId xmlns:a16="http://schemas.microsoft.com/office/drawing/2014/main" id="{752DE137-7802-4E9A-B4D7-92651F7CFC8E}"/>
              </a:ext>
            </a:extLst>
          </p:cNvPr>
          <p:cNvSpPr txBox="1"/>
          <p:nvPr/>
        </p:nvSpPr>
        <p:spPr>
          <a:xfrm>
            <a:off x="0" y="9484278"/>
            <a:ext cx="6857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b="1" dirty="0">
                <a:latin typeface="+mj-ea"/>
                <a:ea typeface="+mj-ea"/>
              </a:rPr>
              <a:t>営業車やマイカーを利用する社員の方は特に気を付けて下さい。</a:t>
            </a:r>
            <a:endParaRPr kumimoji="1" lang="ja-JP" altLang="en-US" sz="1600" b="1" dirty="0">
              <a:latin typeface="+mj-ea"/>
              <a:ea typeface="+mj-ea"/>
            </a:endParaRPr>
          </a:p>
        </p:txBody>
      </p:sp>
      <p:sp>
        <p:nvSpPr>
          <p:cNvPr id="897" name="テキスト ボックス 896">
            <a:extLst>
              <a:ext uri="{FF2B5EF4-FFF2-40B4-BE49-F238E27FC236}">
                <a16:creationId xmlns:a16="http://schemas.microsoft.com/office/drawing/2014/main" id="{B172625B-1AB4-44F7-B0DA-DDC95F310977}"/>
              </a:ext>
            </a:extLst>
          </p:cNvPr>
          <p:cNvSpPr txBox="1"/>
          <p:nvPr/>
        </p:nvSpPr>
        <p:spPr>
          <a:xfrm>
            <a:off x="313904" y="9030416"/>
            <a:ext cx="625776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FF0000"/>
                </a:solidFill>
                <a:latin typeface="+mj-ea"/>
                <a:ea typeface="+mj-ea"/>
              </a:rPr>
              <a:t>あおり運転を受けた時は、車外出ることなく</a:t>
            </a:r>
            <a:r>
              <a:rPr lang="en-US" altLang="ja-JP" sz="1200" b="1" dirty="0">
                <a:solidFill>
                  <a:srgbClr val="FF0000"/>
                </a:solidFill>
                <a:latin typeface="+mj-ea"/>
                <a:ea typeface="+mj-ea"/>
              </a:rPr>
              <a:t>110</a:t>
            </a:r>
            <a:r>
              <a:rPr lang="ja-JP" altLang="en-US" sz="1200" b="1" dirty="0">
                <a:solidFill>
                  <a:srgbClr val="FF0000"/>
                </a:solidFill>
                <a:latin typeface="+mj-ea"/>
                <a:ea typeface="+mj-ea"/>
              </a:rPr>
              <a:t>番！</a:t>
            </a:r>
            <a:endParaRPr kumimoji="1" lang="ja-JP" altLang="en-US" sz="12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30B1513A-AD45-496A-AFFD-2A01B1F58A25}"/>
              </a:ext>
            </a:extLst>
          </p:cNvPr>
          <p:cNvGrpSpPr/>
          <p:nvPr/>
        </p:nvGrpSpPr>
        <p:grpSpPr>
          <a:xfrm>
            <a:off x="321463" y="7004406"/>
            <a:ext cx="6224521" cy="1759960"/>
            <a:chOff x="321463" y="7004406"/>
            <a:chExt cx="6224521" cy="1759960"/>
          </a:xfrm>
        </p:grpSpPr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E1CEF322-F26E-4349-894C-E0266602BB30}"/>
                </a:ext>
              </a:extLst>
            </p:cNvPr>
            <p:cNvSpPr/>
            <p:nvPr/>
          </p:nvSpPr>
          <p:spPr bwMode="auto">
            <a:xfrm rot="900000">
              <a:off x="362020" y="7290183"/>
              <a:ext cx="1898912" cy="1370909"/>
            </a:xfrm>
            <a:prstGeom prst="ellipse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1" name="楕円 890">
              <a:extLst>
                <a:ext uri="{FF2B5EF4-FFF2-40B4-BE49-F238E27FC236}">
                  <a16:creationId xmlns:a16="http://schemas.microsoft.com/office/drawing/2014/main" id="{F8AFE303-B9CF-466B-924A-4960CAAA36A4}"/>
                </a:ext>
              </a:extLst>
            </p:cNvPr>
            <p:cNvSpPr/>
            <p:nvPr/>
          </p:nvSpPr>
          <p:spPr bwMode="auto">
            <a:xfrm rot="900000">
              <a:off x="2524787" y="7290183"/>
              <a:ext cx="1898912" cy="1370909"/>
            </a:xfrm>
            <a:prstGeom prst="ellipse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2" name="楕円 891">
              <a:extLst>
                <a:ext uri="{FF2B5EF4-FFF2-40B4-BE49-F238E27FC236}">
                  <a16:creationId xmlns:a16="http://schemas.microsoft.com/office/drawing/2014/main" id="{832C7A99-E06A-4E05-A6B8-8C6A64E2AF02}"/>
                </a:ext>
              </a:extLst>
            </p:cNvPr>
            <p:cNvSpPr/>
            <p:nvPr/>
          </p:nvSpPr>
          <p:spPr bwMode="auto">
            <a:xfrm rot="900000">
              <a:off x="4647072" y="7290183"/>
              <a:ext cx="1898912" cy="1370909"/>
            </a:xfrm>
            <a:prstGeom prst="ellipse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3" name="テキスト ボックス 892">
              <a:extLst>
                <a:ext uri="{FF2B5EF4-FFF2-40B4-BE49-F238E27FC236}">
                  <a16:creationId xmlns:a16="http://schemas.microsoft.com/office/drawing/2014/main" id="{8DE41D31-E261-4778-9263-6E03D5F3D82F}"/>
                </a:ext>
              </a:extLst>
            </p:cNvPr>
            <p:cNvSpPr txBox="1"/>
            <p:nvPr/>
          </p:nvSpPr>
          <p:spPr>
            <a:xfrm rot="21234076">
              <a:off x="321463" y="8241146"/>
              <a:ext cx="198002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400" b="1" dirty="0">
                  <a:solidFill>
                    <a:srgbClr val="002060"/>
                  </a:solidFill>
                  <a:latin typeface="+mj-ea"/>
                  <a:ea typeface="+mj-ea"/>
                </a:rPr>
                <a:t>ドライブレコーダーを</a:t>
              </a:r>
              <a:endParaRPr kumimoji="1" lang="en-US" altLang="ja-JP" sz="1400" b="1" dirty="0">
                <a:solidFill>
                  <a:srgbClr val="002060"/>
                </a:solidFill>
                <a:latin typeface="+mj-ea"/>
                <a:ea typeface="+mj-ea"/>
              </a:endParaRPr>
            </a:p>
            <a:p>
              <a:pPr algn="ctr"/>
              <a:r>
                <a:rPr kumimoji="1" lang="ja-JP" altLang="en-US" sz="1400" b="1" dirty="0">
                  <a:solidFill>
                    <a:srgbClr val="002060"/>
                  </a:solidFill>
                  <a:latin typeface="+mj-ea"/>
                  <a:ea typeface="+mj-ea"/>
                </a:rPr>
                <a:t>設置</a:t>
              </a:r>
              <a:r>
                <a:rPr lang="ja-JP" altLang="en-US" sz="1400" b="1" dirty="0">
                  <a:solidFill>
                    <a:srgbClr val="002060"/>
                  </a:solidFill>
                  <a:latin typeface="+mj-ea"/>
                  <a:ea typeface="+mj-ea"/>
                </a:rPr>
                <a:t>！点検も忘れず</a:t>
              </a:r>
              <a:endParaRPr kumimoji="1" lang="ja-JP" altLang="en-US" sz="1400" b="1" dirty="0">
                <a:solidFill>
                  <a:srgbClr val="002060"/>
                </a:solidFill>
                <a:latin typeface="+mj-ea"/>
                <a:ea typeface="+mj-ea"/>
              </a:endParaRPr>
            </a:p>
          </p:txBody>
        </p:sp>
        <p:sp>
          <p:nvSpPr>
            <p:cNvPr id="894" name="テキスト ボックス 893">
              <a:extLst>
                <a:ext uri="{FF2B5EF4-FFF2-40B4-BE49-F238E27FC236}">
                  <a16:creationId xmlns:a16="http://schemas.microsoft.com/office/drawing/2014/main" id="{B77A8E37-9DC6-412D-B316-008EE4616F48}"/>
                </a:ext>
              </a:extLst>
            </p:cNvPr>
            <p:cNvSpPr txBox="1"/>
            <p:nvPr/>
          </p:nvSpPr>
          <p:spPr>
            <a:xfrm rot="21234076">
              <a:off x="2663766" y="8241146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400" b="1" dirty="0">
                  <a:solidFill>
                    <a:srgbClr val="002060"/>
                  </a:solidFill>
                  <a:latin typeface="+mj-ea"/>
                  <a:ea typeface="+mj-ea"/>
                </a:rPr>
                <a:t>あおられても</a:t>
              </a:r>
              <a:endParaRPr kumimoji="1" lang="en-US" altLang="ja-JP" sz="1400" b="1" dirty="0">
                <a:solidFill>
                  <a:srgbClr val="002060"/>
                </a:solidFill>
                <a:latin typeface="+mj-ea"/>
                <a:ea typeface="+mj-ea"/>
              </a:endParaRPr>
            </a:p>
            <a:p>
              <a:pPr algn="ctr"/>
              <a:r>
                <a:rPr lang="ja-JP" altLang="en-US" sz="1400" b="1" dirty="0">
                  <a:solidFill>
                    <a:srgbClr val="002060"/>
                  </a:solidFill>
                  <a:latin typeface="+mj-ea"/>
                  <a:ea typeface="+mj-ea"/>
                </a:rPr>
                <a:t>あおり返さない！</a:t>
              </a:r>
              <a:endParaRPr kumimoji="1" lang="ja-JP" altLang="en-US" sz="1400" b="1" dirty="0">
                <a:solidFill>
                  <a:srgbClr val="002060"/>
                </a:solidFill>
                <a:latin typeface="+mj-ea"/>
                <a:ea typeface="+mj-ea"/>
              </a:endParaRPr>
            </a:p>
          </p:txBody>
        </p:sp>
        <p:sp>
          <p:nvSpPr>
            <p:cNvPr id="895" name="テキスト ボックス 894">
              <a:extLst>
                <a:ext uri="{FF2B5EF4-FFF2-40B4-BE49-F238E27FC236}">
                  <a16:creationId xmlns:a16="http://schemas.microsoft.com/office/drawing/2014/main" id="{0F2D85BA-C397-431E-8CB6-FBD861DACFFB}"/>
                </a:ext>
              </a:extLst>
            </p:cNvPr>
            <p:cNvSpPr txBox="1"/>
            <p:nvPr/>
          </p:nvSpPr>
          <p:spPr>
            <a:xfrm rot="21234076">
              <a:off x="4712287" y="8241146"/>
              <a:ext cx="180049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400" b="1" dirty="0">
                  <a:solidFill>
                    <a:srgbClr val="002060"/>
                  </a:solidFill>
                  <a:latin typeface="+mj-ea"/>
                  <a:ea typeface="+mj-ea"/>
                </a:rPr>
                <a:t>思いやり</a:t>
              </a:r>
              <a:endParaRPr kumimoji="1" lang="en-US" altLang="ja-JP" sz="1400" b="1" dirty="0">
                <a:solidFill>
                  <a:srgbClr val="002060"/>
                </a:solidFill>
                <a:latin typeface="+mj-ea"/>
                <a:ea typeface="+mj-ea"/>
              </a:endParaRPr>
            </a:p>
            <a:p>
              <a:pPr algn="ctr"/>
              <a:r>
                <a:rPr lang="ja-JP" altLang="en-US" sz="1400" b="1" dirty="0">
                  <a:solidFill>
                    <a:srgbClr val="002060"/>
                  </a:solidFill>
                  <a:latin typeface="+mj-ea"/>
                  <a:ea typeface="+mj-ea"/>
                </a:rPr>
                <a:t>ゆずりあい運転を！</a:t>
              </a:r>
              <a:endParaRPr kumimoji="1" lang="ja-JP" altLang="en-US" sz="1400" b="1" dirty="0">
                <a:solidFill>
                  <a:srgbClr val="002060"/>
                </a:solidFill>
                <a:latin typeface="+mj-ea"/>
                <a:ea typeface="+mj-ea"/>
              </a:endParaRPr>
            </a:p>
          </p:txBody>
        </p:sp>
        <p:grpSp>
          <p:nvGrpSpPr>
            <p:cNvPr id="965" name="グループ化 964">
              <a:extLst>
                <a:ext uri="{FF2B5EF4-FFF2-40B4-BE49-F238E27FC236}">
                  <a16:creationId xmlns:a16="http://schemas.microsoft.com/office/drawing/2014/main" id="{358230A2-7B97-4961-B11F-50EA1964D007}"/>
                </a:ext>
              </a:extLst>
            </p:cNvPr>
            <p:cNvGrpSpPr/>
            <p:nvPr/>
          </p:nvGrpSpPr>
          <p:grpSpPr>
            <a:xfrm>
              <a:off x="736803" y="7004406"/>
              <a:ext cx="1139826" cy="1178981"/>
              <a:chOff x="1600919" y="4820898"/>
              <a:chExt cx="1103867" cy="1141787"/>
            </a:xfrm>
          </p:grpSpPr>
          <p:grpSp>
            <p:nvGrpSpPr>
              <p:cNvPr id="966" name="グループ化 965">
                <a:extLst>
                  <a:ext uri="{FF2B5EF4-FFF2-40B4-BE49-F238E27FC236}">
                    <a16:creationId xmlns:a16="http://schemas.microsoft.com/office/drawing/2014/main" id="{C5C95225-FB1E-4D7C-8818-1B41EA6F2A27}"/>
                  </a:ext>
                </a:extLst>
              </p:cNvPr>
              <p:cNvGrpSpPr/>
              <p:nvPr/>
            </p:nvGrpSpPr>
            <p:grpSpPr>
              <a:xfrm>
                <a:off x="1600919" y="4820898"/>
                <a:ext cx="1103867" cy="1141787"/>
                <a:chOff x="1600919" y="4820898"/>
                <a:chExt cx="1103867" cy="1141787"/>
              </a:xfrm>
            </p:grpSpPr>
            <p:sp>
              <p:nvSpPr>
                <p:cNvPr id="1001" name="楕円 1000">
                  <a:extLst>
                    <a:ext uri="{FF2B5EF4-FFF2-40B4-BE49-F238E27FC236}">
                      <a16:creationId xmlns:a16="http://schemas.microsoft.com/office/drawing/2014/main" id="{F33C5846-4D3F-4115-9E9A-E9EF4FDAA876}"/>
                    </a:ext>
                  </a:extLst>
                </p:cNvPr>
                <p:cNvSpPr/>
                <p:nvPr/>
              </p:nvSpPr>
              <p:spPr bwMode="auto">
                <a:xfrm>
                  <a:off x="1993510" y="4821321"/>
                  <a:ext cx="318684" cy="31868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2" name="フリーフォーム: 図形 1001">
                  <a:extLst>
                    <a:ext uri="{FF2B5EF4-FFF2-40B4-BE49-F238E27FC236}">
                      <a16:creationId xmlns:a16="http://schemas.microsoft.com/office/drawing/2014/main" id="{4BA72C34-2B91-43E2-BC80-946AA46284FD}"/>
                    </a:ext>
                  </a:extLst>
                </p:cNvPr>
                <p:cNvSpPr/>
                <p:nvPr/>
              </p:nvSpPr>
              <p:spPr bwMode="auto">
                <a:xfrm>
                  <a:off x="2082514" y="4820898"/>
                  <a:ext cx="140676" cy="318684"/>
                </a:xfrm>
                <a:custGeom>
                  <a:avLst/>
                  <a:gdLst>
                    <a:gd name="connsiteX0" fmla="*/ 70338 w 140676"/>
                    <a:gd name="connsiteY0" fmla="*/ 0 h 318684"/>
                    <a:gd name="connsiteX1" fmla="*/ 132361 w 140676"/>
                    <a:gd name="connsiteY1" fmla="*/ 12522 h 318684"/>
                    <a:gd name="connsiteX2" fmla="*/ 140676 w 140676"/>
                    <a:gd name="connsiteY2" fmla="*/ 18128 h 318684"/>
                    <a:gd name="connsiteX3" fmla="*/ 140676 w 140676"/>
                    <a:gd name="connsiteY3" fmla="*/ 300556 h 318684"/>
                    <a:gd name="connsiteX4" fmla="*/ 132361 w 140676"/>
                    <a:gd name="connsiteY4" fmla="*/ 306162 h 318684"/>
                    <a:gd name="connsiteX5" fmla="*/ 70338 w 140676"/>
                    <a:gd name="connsiteY5" fmla="*/ 318684 h 318684"/>
                    <a:gd name="connsiteX6" fmla="*/ 8315 w 140676"/>
                    <a:gd name="connsiteY6" fmla="*/ 306162 h 318684"/>
                    <a:gd name="connsiteX7" fmla="*/ 0 w 140676"/>
                    <a:gd name="connsiteY7" fmla="*/ 300556 h 318684"/>
                    <a:gd name="connsiteX8" fmla="*/ 0 w 140676"/>
                    <a:gd name="connsiteY8" fmla="*/ 18128 h 318684"/>
                    <a:gd name="connsiteX9" fmla="*/ 8315 w 140676"/>
                    <a:gd name="connsiteY9" fmla="*/ 12522 h 318684"/>
                    <a:gd name="connsiteX10" fmla="*/ 70338 w 140676"/>
                    <a:gd name="connsiteY10" fmla="*/ 0 h 318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40676" h="318684">
                      <a:moveTo>
                        <a:pt x="70338" y="0"/>
                      </a:moveTo>
                      <a:cubicBezTo>
                        <a:pt x="92339" y="0"/>
                        <a:pt x="113298" y="4459"/>
                        <a:pt x="132361" y="12522"/>
                      </a:cubicBezTo>
                      <a:lnTo>
                        <a:pt x="140676" y="18128"/>
                      </a:lnTo>
                      <a:lnTo>
                        <a:pt x="140676" y="300556"/>
                      </a:lnTo>
                      <a:lnTo>
                        <a:pt x="132361" y="306162"/>
                      </a:lnTo>
                      <a:cubicBezTo>
                        <a:pt x="113298" y="314225"/>
                        <a:pt x="92339" y="318684"/>
                        <a:pt x="70338" y="318684"/>
                      </a:cubicBezTo>
                      <a:cubicBezTo>
                        <a:pt x="48338" y="318684"/>
                        <a:pt x="27379" y="314225"/>
                        <a:pt x="8315" y="306162"/>
                      </a:cubicBezTo>
                      <a:lnTo>
                        <a:pt x="0" y="300556"/>
                      </a:lnTo>
                      <a:lnTo>
                        <a:pt x="0" y="18128"/>
                      </a:lnTo>
                      <a:lnTo>
                        <a:pt x="8315" y="12522"/>
                      </a:lnTo>
                      <a:cubicBezTo>
                        <a:pt x="27379" y="4459"/>
                        <a:pt x="48338" y="0"/>
                        <a:pt x="7033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3" name="楕円 1002">
                  <a:extLst>
                    <a:ext uri="{FF2B5EF4-FFF2-40B4-BE49-F238E27FC236}">
                      <a16:creationId xmlns:a16="http://schemas.microsoft.com/office/drawing/2014/main" id="{F9B026D4-5811-4BDC-A027-E18C58076EC1}"/>
                    </a:ext>
                  </a:extLst>
                </p:cNvPr>
                <p:cNvSpPr/>
                <p:nvPr/>
              </p:nvSpPr>
              <p:spPr bwMode="auto">
                <a:xfrm>
                  <a:off x="2098324" y="4983891"/>
                  <a:ext cx="109056" cy="109056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4" name="四角形: 角を丸くする 1003">
                  <a:extLst>
                    <a:ext uri="{FF2B5EF4-FFF2-40B4-BE49-F238E27FC236}">
                      <a16:creationId xmlns:a16="http://schemas.microsoft.com/office/drawing/2014/main" id="{56F4D88E-04D8-4ADF-924D-4FCED794695C}"/>
                    </a:ext>
                  </a:extLst>
                </p:cNvPr>
                <p:cNvSpPr/>
                <p:nvPr/>
              </p:nvSpPr>
              <p:spPr bwMode="auto">
                <a:xfrm>
                  <a:off x="2114517" y="5005328"/>
                  <a:ext cx="76670" cy="348665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>
                        <a:lumMod val="50000"/>
                      </a:schemeClr>
                    </a:gs>
                    <a:gs pos="5000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5" name="四角形: 角を丸くする 1004">
                  <a:extLst>
                    <a:ext uri="{FF2B5EF4-FFF2-40B4-BE49-F238E27FC236}">
                      <a16:creationId xmlns:a16="http://schemas.microsoft.com/office/drawing/2014/main" id="{74BB2C07-AFC3-439F-80DD-719408FB901F}"/>
                    </a:ext>
                  </a:extLst>
                </p:cNvPr>
                <p:cNvSpPr/>
                <p:nvPr/>
              </p:nvSpPr>
              <p:spPr bwMode="auto">
                <a:xfrm>
                  <a:off x="2082514" y="5162285"/>
                  <a:ext cx="140676" cy="71836"/>
                </a:xfrm>
                <a:prstGeom prst="roundRect">
                  <a:avLst>
                    <a:gd name="adj" fmla="val 0"/>
                  </a:avLst>
                </a:prstGeom>
                <a:gradFill flip="none" rotWithShape="1">
                  <a:gsLst>
                    <a:gs pos="0">
                      <a:schemeClr val="bg1">
                        <a:lumMod val="50000"/>
                      </a:schemeClr>
                    </a:gs>
                    <a:gs pos="5000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6" name="四角形: 角を丸くする 1005">
                  <a:extLst>
                    <a:ext uri="{FF2B5EF4-FFF2-40B4-BE49-F238E27FC236}">
                      <a16:creationId xmlns:a16="http://schemas.microsoft.com/office/drawing/2014/main" id="{04135871-43C2-4D20-87C5-2DEC24EA4C82}"/>
                    </a:ext>
                  </a:extLst>
                </p:cNvPr>
                <p:cNvSpPr/>
                <p:nvPr/>
              </p:nvSpPr>
              <p:spPr bwMode="auto">
                <a:xfrm>
                  <a:off x="2011077" y="5190495"/>
                  <a:ext cx="283550" cy="143736"/>
                </a:xfrm>
                <a:prstGeom prst="roundRect">
                  <a:avLst>
                    <a:gd name="adj" fmla="val 0"/>
                  </a:avLst>
                </a:prstGeom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108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7" name="四角形: 角を丸くする 1006">
                  <a:extLst>
                    <a:ext uri="{FF2B5EF4-FFF2-40B4-BE49-F238E27FC236}">
                      <a16:creationId xmlns:a16="http://schemas.microsoft.com/office/drawing/2014/main" id="{FD10AF77-45DC-4F0F-833A-4F6E468AD341}"/>
                    </a:ext>
                  </a:extLst>
                </p:cNvPr>
                <p:cNvSpPr/>
                <p:nvPr/>
              </p:nvSpPr>
              <p:spPr bwMode="auto">
                <a:xfrm>
                  <a:off x="1600919" y="5261473"/>
                  <a:ext cx="1103867" cy="701212"/>
                </a:xfrm>
                <a:prstGeom prst="roundRect">
                  <a:avLst>
                    <a:gd name="adj" fmla="val 10103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8" name="四角形: 角を丸くする 1007">
                  <a:extLst>
                    <a:ext uri="{FF2B5EF4-FFF2-40B4-BE49-F238E27FC236}">
                      <a16:creationId xmlns:a16="http://schemas.microsoft.com/office/drawing/2014/main" id="{D09AA989-277B-4AFF-8E78-8DEE146541D6}"/>
                    </a:ext>
                  </a:extLst>
                </p:cNvPr>
                <p:cNvSpPr/>
                <p:nvPr/>
              </p:nvSpPr>
              <p:spPr bwMode="auto">
                <a:xfrm>
                  <a:off x="1645411" y="5301837"/>
                  <a:ext cx="1014882" cy="620484"/>
                </a:xfrm>
                <a:prstGeom prst="roundRect">
                  <a:avLst>
                    <a:gd name="adj" fmla="val 10103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9" name="四角形: 角を丸くする 1008">
                  <a:extLst>
                    <a:ext uri="{FF2B5EF4-FFF2-40B4-BE49-F238E27FC236}">
                      <a16:creationId xmlns:a16="http://schemas.microsoft.com/office/drawing/2014/main" id="{757DE198-8EAB-401E-90E3-41C5A8132DC9}"/>
                    </a:ext>
                  </a:extLst>
                </p:cNvPr>
                <p:cNvSpPr/>
                <p:nvPr/>
              </p:nvSpPr>
              <p:spPr bwMode="auto">
                <a:xfrm>
                  <a:off x="1772952" y="5365255"/>
                  <a:ext cx="759800" cy="493648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0" name="四角形: 角を丸くする 1009">
                  <a:extLst>
                    <a:ext uri="{FF2B5EF4-FFF2-40B4-BE49-F238E27FC236}">
                      <a16:creationId xmlns:a16="http://schemas.microsoft.com/office/drawing/2014/main" id="{5D2BDE85-1F98-42D4-8C7F-94E42276C789}"/>
                    </a:ext>
                  </a:extLst>
                </p:cNvPr>
                <p:cNvSpPr/>
                <p:nvPr/>
              </p:nvSpPr>
              <p:spPr bwMode="auto">
                <a:xfrm>
                  <a:off x="2082514" y="5101045"/>
                  <a:ext cx="140676" cy="47932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108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67" name="台形 966">
                <a:extLst>
                  <a:ext uri="{FF2B5EF4-FFF2-40B4-BE49-F238E27FC236}">
                    <a16:creationId xmlns:a16="http://schemas.microsoft.com/office/drawing/2014/main" id="{B493C012-0D95-4146-81BE-59F0C35FBB43}"/>
                  </a:ext>
                </a:extLst>
              </p:cNvPr>
              <p:cNvSpPr/>
              <p:nvPr/>
            </p:nvSpPr>
            <p:spPr bwMode="auto">
              <a:xfrm>
                <a:off x="1777215" y="5547697"/>
                <a:ext cx="729014" cy="310214"/>
              </a:xfrm>
              <a:prstGeom prst="trapezoid">
                <a:avLst>
                  <a:gd name="adj" fmla="val 73778"/>
                </a:avLst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68" name="グループ化 967">
                <a:extLst>
                  <a:ext uri="{FF2B5EF4-FFF2-40B4-BE49-F238E27FC236}">
                    <a16:creationId xmlns:a16="http://schemas.microsoft.com/office/drawing/2014/main" id="{B7240848-D15B-4B83-8360-5764E0E17C0E}"/>
                  </a:ext>
                </a:extLst>
              </p:cNvPr>
              <p:cNvGrpSpPr/>
              <p:nvPr/>
            </p:nvGrpSpPr>
            <p:grpSpPr>
              <a:xfrm>
                <a:off x="1912717" y="5407612"/>
                <a:ext cx="534278" cy="362292"/>
                <a:chOff x="4197972" y="4383485"/>
                <a:chExt cx="2170506" cy="1471811"/>
              </a:xfrm>
            </p:grpSpPr>
            <p:grpSp>
              <p:nvGrpSpPr>
                <p:cNvPr id="969" name="グループ化 968">
                  <a:extLst>
                    <a:ext uri="{FF2B5EF4-FFF2-40B4-BE49-F238E27FC236}">
                      <a16:creationId xmlns:a16="http://schemas.microsoft.com/office/drawing/2014/main" id="{015C1ECD-990D-458F-ADAA-22B7AEFB9FCD}"/>
                    </a:ext>
                  </a:extLst>
                </p:cNvPr>
                <p:cNvGrpSpPr/>
                <p:nvPr/>
              </p:nvGrpSpPr>
              <p:grpSpPr>
                <a:xfrm rot="1978959">
                  <a:off x="5533911" y="4383485"/>
                  <a:ext cx="561252" cy="867467"/>
                  <a:chOff x="6708615" y="2266690"/>
                  <a:chExt cx="359469" cy="555593"/>
                </a:xfrm>
              </p:grpSpPr>
              <p:grpSp>
                <p:nvGrpSpPr>
                  <p:cNvPr id="991" name="グループ化 990">
                    <a:extLst>
                      <a:ext uri="{FF2B5EF4-FFF2-40B4-BE49-F238E27FC236}">
                        <a16:creationId xmlns:a16="http://schemas.microsoft.com/office/drawing/2014/main" id="{A5BA69FB-3CF6-431D-BBD9-18E472D48A4E}"/>
                      </a:ext>
                    </a:extLst>
                  </p:cNvPr>
                  <p:cNvGrpSpPr/>
                  <p:nvPr/>
                </p:nvGrpSpPr>
                <p:grpSpPr>
                  <a:xfrm>
                    <a:off x="6708615" y="2266690"/>
                    <a:ext cx="359469" cy="555593"/>
                    <a:chOff x="7390358" y="1813137"/>
                    <a:chExt cx="492081" cy="760557"/>
                  </a:xfrm>
                  <a:solidFill>
                    <a:schemeClr val="tx1"/>
                  </a:solidFill>
                </p:grpSpPr>
                <p:sp>
                  <p:nvSpPr>
                    <p:cNvPr id="993" name="星 24 338">
                      <a:extLst>
                        <a:ext uri="{FF2B5EF4-FFF2-40B4-BE49-F238E27FC236}">
                          <a16:creationId xmlns:a16="http://schemas.microsoft.com/office/drawing/2014/main" id="{58EE34F8-6E5E-4C64-8E2B-F3D40CB777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397184" y="1813137"/>
                      <a:ext cx="473078" cy="460390"/>
                    </a:xfrm>
                    <a:prstGeom prst="star24">
                      <a:avLst>
                        <a:gd name="adj" fmla="val 46760"/>
                      </a:avLst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4" name="円/楕円 339">
                      <a:extLst>
                        <a:ext uri="{FF2B5EF4-FFF2-40B4-BE49-F238E27FC236}">
                          <a16:creationId xmlns:a16="http://schemas.microsoft.com/office/drawing/2014/main" id="{B19D3F0D-9BE0-4C66-8A05-0D5D52DEBE5C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7785432" y="2069149"/>
                      <a:ext cx="97007" cy="150812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5" name="円/楕円 340">
                      <a:extLst>
                        <a:ext uri="{FF2B5EF4-FFF2-40B4-BE49-F238E27FC236}">
                          <a16:creationId xmlns:a16="http://schemas.microsoft.com/office/drawing/2014/main" id="{BD90C532-C4DC-420F-84DD-159B6A99CD41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7390358" y="2069149"/>
                      <a:ext cx="97007" cy="150812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6" name="台形 995">
                      <a:extLst>
                        <a:ext uri="{FF2B5EF4-FFF2-40B4-BE49-F238E27FC236}">
                          <a16:creationId xmlns:a16="http://schemas.microsoft.com/office/drawing/2014/main" id="{4969328A-F7BE-4BE0-AC71-395392CC49B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63874" y="2272348"/>
                      <a:ext cx="139700" cy="152400"/>
                    </a:xfrm>
                    <a:prstGeom prst="trapezoid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7" name="円/楕円 342">
                      <a:extLst>
                        <a:ext uri="{FF2B5EF4-FFF2-40B4-BE49-F238E27FC236}">
                          <a16:creationId xmlns:a16="http://schemas.microsoft.com/office/drawing/2014/main" id="{DE51EDDE-E53B-4CE3-B977-8DD3EF7884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41637" y="1877060"/>
                      <a:ext cx="384175" cy="471488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8" name="片側の 2 つの角を丸めた四角形 343">
                      <a:extLst>
                        <a:ext uri="{FF2B5EF4-FFF2-40B4-BE49-F238E27FC236}">
                          <a16:creationId xmlns:a16="http://schemas.microsoft.com/office/drawing/2014/main" id="{7264861B-9012-4968-8B01-58D957BB2A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70971" y="2400933"/>
                      <a:ext cx="325505" cy="172761"/>
                    </a:xfrm>
                    <a:prstGeom prst="round2SameRect">
                      <a:avLst>
                        <a:gd name="adj1" fmla="val 23670"/>
                        <a:gd name="adj2" fmla="val 0"/>
                      </a:avLst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9" name="フリーフォーム 344">
                      <a:extLst>
                        <a:ext uri="{FF2B5EF4-FFF2-40B4-BE49-F238E27FC236}">
                          <a16:creationId xmlns:a16="http://schemas.microsoft.com/office/drawing/2014/main" id="{852B54F5-16FF-4869-A543-EB6149983363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7468456" y="2055965"/>
                      <a:ext cx="134272" cy="60327"/>
                    </a:xfrm>
                    <a:custGeom>
                      <a:avLst/>
                      <a:gdLst>
                        <a:gd name="connsiteX0" fmla="*/ 5867 w 219076"/>
                        <a:gd name="connsiteY0" fmla="*/ 0 h 98426"/>
                        <a:gd name="connsiteX1" fmla="*/ 213209 w 219076"/>
                        <a:gd name="connsiteY1" fmla="*/ 0 h 98426"/>
                        <a:gd name="connsiteX2" fmla="*/ 219076 w 219076"/>
                        <a:gd name="connsiteY2" fmla="*/ 20638 h 98426"/>
                        <a:gd name="connsiteX3" fmla="*/ 109538 w 219076"/>
                        <a:gd name="connsiteY3" fmla="*/ 98426 h 98426"/>
                        <a:gd name="connsiteX4" fmla="*/ 0 w 219076"/>
                        <a:gd name="connsiteY4" fmla="*/ 20638 h 984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19076" h="98426">
                          <a:moveTo>
                            <a:pt x="5867" y="0"/>
                          </a:moveTo>
                          <a:lnTo>
                            <a:pt x="213209" y="0"/>
                          </a:lnTo>
                          <a:lnTo>
                            <a:pt x="219076" y="20638"/>
                          </a:lnTo>
                          <a:cubicBezTo>
                            <a:pt x="219076" y="63599"/>
                            <a:pt x="170034" y="98426"/>
                            <a:pt x="109538" y="98426"/>
                          </a:cubicBezTo>
                          <a:cubicBezTo>
                            <a:pt x="49042" y="98426"/>
                            <a:pt x="0" y="63599"/>
                            <a:pt x="0" y="20638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0" name="フリーフォーム 345">
                      <a:extLst>
                        <a:ext uri="{FF2B5EF4-FFF2-40B4-BE49-F238E27FC236}">
                          <a16:creationId xmlns:a16="http://schemas.microsoft.com/office/drawing/2014/main" id="{129DB44D-F6B8-4FFD-9A14-DB73FFAC6F51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7675291" y="2055965"/>
                      <a:ext cx="134272" cy="60327"/>
                    </a:xfrm>
                    <a:custGeom>
                      <a:avLst/>
                      <a:gdLst>
                        <a:gd name="connsiteX0" fmla="*/ 5867 w 219076"/>
                        <a:gd name="connsiteY0" fmla="*/ 0 h 98426"/>
                        <a:gd name="connsiteX1" fmla="*/ 213209 w 219076"/>
                        <a:gd name="connsiteY1" fmla="*/ 0 h 98426"/>
                        <a:gd name="connsiteX2" fmla="*/ 219076 w 219076"/>
                        <a:gd name="connsiteY2" fmla="*/ 20638 h 98426"/>
                        <a:gd name="connsiteX3" fmla="*/ 109538 w 219076"/>
                        <a:gd name="connsiteY3" fmla="*/ 98426 h 98426"/>
                        <a:gd name="connsiteX4" fmla="*/ 0 w 219076"/>
                        <a:gd name="connsiteY4" fmla="*/ 20638 h 984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19076" h="98426">
                          <a:moveTo>
                            <a:pt x="5867" y="0"/>
                          </a:moveTo>
                          <a:lnTo>
                            <a:pt x="213209" y="0"/>
                          </a:lnTo>
                          <a:lnTo>
                            <a:pt x="219076" y="20638"/>
                          </a:lnTo>
                          <a:cubicBezTo>
                            <a:pt x="219076" y="63599"/>
                            <a:pt x="170034" y="98426"/>
                            <a:pt x="109538" y="98426"/>
                          </a:cubicBezTo>
                          <a:cubicBezTo>
                            <a:pt x="49042" y="98426"/>
                            <a:pt x="0" y="63599"/>
                            <a:pt x="0" y="20638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992" name="二等辺三角形 16">
                    <a:extLst>
                      <a:ext uri="{FF2B5EF4-FFF2-40B4-BE49-F238E27FC236}">
                        <a16:creationId xmlns:a16="http://schemas.microsoft.com/office/drawing/2014/main" id="{0145408D-1FF7-4829-A022-F81E2BC5B10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31517" y="2500090"/>
                    <a:ext cx="113666" cy="103373"/>
                  </a:xfrm>
                  <a:custGeom>
                    <a:avLst/>
                    <a:gdLst>
                      <a:gd name="connsiteX0" fmla="*/ 0 w 313117"/>
                      <a:gd name="connsiteY0" fmla="*/ 210522 h 210522"/>
                      <a:gd name="connsiteX1" fmla="*/ 156559 w 313117"/>
                      <a:gd name="connsiteY1" fmla="*/ 0 h 210522"/>
                      <a:gd name="connsiteX2" fmla="*/ 313117 w 313117"/>
                      <a:gd name="connsiteY2" fmla="*/ 210522 h 210522"/>
                      <a:gd name="connsiteX3" fmla="*/ 0 w 313117"/>
                      <a:gd name="connsiteY3" fmla="*/ 210522 h 210522"/>
                      <a:gd name="connsiteX0" fmla="*/ 2016 w 315133"/>
                      <a:gd name="connsiteY0" fmla="*/ 210522 h 216310"/>
                      <a:gd name="connsiteX1" fmla="*/ 158575 w 315133"/>
                      <a:gd name="connsiteY1" fmla="*/ 0 h 216310"/>
                      <a:gd name="connsiteX2" fmla="*/ 315133 w 315133"/>
                      <a:gd name="connsiteY2" fmla="*/ 210522 h 216310"/>
                      <a:gd name="connsiteX3" fmla="*/ 2016 w 315133"/>
                      <a:gd name="connsiteY3" fmla="*/ 210522 h 216310"/>
                      <a:gd name="connsiteX0" fmla="*/ 2016 w 316347"/>
                      <a:gd name="connsiteY0" fmla="*/ 210522 h 223109"/>
                      <a:gd name="connsiteX1" fmla="*/ 158575 w 316347"/>
                      <a:gd name="connsiteY1" fmla="*/ 0 h 223109"/>
                      <a:gd name="connsiteX2" fmla="*/ 315133 w 316347"/>
                      <a:gd name="connsiteY2" fmla="*/ 210522 h 223109"/>
                      <a:gd name="connsiteX3" fmla="*/ 2016 w 316347"/>
                      <a:gd name="connsiteY3" fmla="*/ 210522 h 223109"/>
                      <a:gd name="connsiteX0" fmla="*/ 2160 w 316585"/>
                      <a:gd name="connsiteY0" fmla="*/ 210526 h 223113"/>
                      <a:gd name="connsiteX1" fmla="*/ 158719 w 316585"/>
                      <a:gd name="connsiteY1" fmla="*/ 4 h 223113"/>
                      <a:gd name="connsiteX2" fmla="*/ 315277 w 316585"/>
                      <a:gd name="connsiteY2" fmla="*/ 210526 h 223113"/>
                      <a:gd name="connsiteX3" fmla="*/ 2160 w 316585"/>
                      <a:gd name="connsiteY3" fmla="*/ 210526 h 2231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16585" h="223113">
                        <a:moveTo>
                          <a:pt x="2160" y="210526"/>
                        </a:moveTo>
                        <a:cubicBezTo>
                          <a:pt x="-17092" y="197502"/>
                          <a:pt x="97008" y="-1114"/>
                          <a:pt x="158719" y="4"/>
                        </a:cubicBezTo>
                        <a:cubicBezTo>
                          <a:pt x="220430" y="1122"/>
                          <a:pt x="329766" y="190358"/>
                          <a:pt x="315277" y="210526"/>
                        </a:cubicBezTo>
                        <a:cubicBezTo>
                          <a:pt x="300788" y="230694"/>
                          <a:pt x="21412" y="223550"/>
                          <a:pt x="2160" y="210526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70" name="グループ化 969">
                  <a:extLst>
                    <a:ext uri="{FF2B5EF4-FFF2-40B4-BE49-F238E27FC236}">
                      <a16:creationId xmlns:a16="http://schemas.microsoft.com/office/drawing/2014/main" id="{8C288643-2112-491C-8917-546D555EB418}"/>
                    </a:ext>
                  </a:extLst>
                </p:cNvPr>
                <p:cNvGrpSpPr/>
                <p:nvPr/>
              </p:nvGrpSpPr>
              <p:grpSpPr>
                <a:xfrm>
                  <a:off x="4197972" y="4671159"/>
                  <a:ext cx="1688570" cy="1184137"/>
                  <a:chOff x="2413862" y="5007430"/>
                  <a:chExt cx="1688570" cy="1184137"/>
                </a:xfrm>
              </p:grpSpPr>
              <p:grpSp>
                <p:nvGrpSpPr>
                  <p:cNvPr id="975" name="グループ化 974">
                    <a:extLst>
                      <a:ext uri="{FF2B5EF4-FFF2-40B4-BE49-F238E27FC236}">
                        <a16:creationId xmlns:a16="http://schemas.microsoft.com/office/drawing/2014/main" id="{8F7E9A35-FF08-4D84-9708-D4D194602483}"/>
                      </a:ext>
                    </a:extLst>
                  </p:cNvPr>
                  <p:cNvGrpSpPr/>
                  <p:nvPr/>
                </p:nvGrpSpPr>
                <p:grpSpPr>
                  <a:xfrm>
                    <a:off x="2413862" y="5007430"/>
                    <a:ext cx="1688570" cy="1184137"/>
                    <a:chOff x="2378319" y="2258871"/>
                    <a:chExt cx="1688570" cy="1184137"/>
                  </a:xfrm>
                </p:grpSpPr>
                <p:sp>
                  <p:nvSpPr>
                    <p:cNvPr id="982" name="四角形: 角を丸くする 981">
                      <a:extLst>
                        <a:ext uri="{FF2B5EF4-FFF2-40B4-BE49-F238E27FC236}">
                          <a16:creationId xmlns:a16="http://schemas.microsoft.com/office/drawing/2014/main" id="{FADB6A0A-7FA6-43E0-A9A4-4E486262AEB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89250" y="2629188"/>
                      <a:ext cx="179453" cy="137019"/>
                    </a:xfrm>
                    <a:prstGeom prst="roundRect">
                      <a:avLst>
                        <a:gd name="adj" fmla="val 39839"/>
                      </a:avLst>
                    </a:prstGeom>
                    <a:solidFill>
                      <a:schemeClr val="tx1"/>
                    </a:solidFill>
                    <a:ln w="31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3" name="四角形: 角を丸くする 982">
                      <a:extLst>
                        <a:ext uri="{FF2B5EF4-FFF2-40B4-BE49-F238E27FC236}">
                          <a16:creationId xmlns:a16="http://schemas.microsoft.com/office/drawing/2014/main" id="{37DDEE7F-A233-406B-9BD9-BFBAEE9DB69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64384" y="2629189"/>
                      <a:ext cx="179453" cy="137019"/>
                    </a:xfrm>
                    <a:prstGeom prst="roundRect">
                      <a:avLst>
                        <a:gd name="adj" fmla="val 39839"/>
                      </a:avLst>
                    </a:prstGeom>
                    <a:solidFill>
                      <a:schemeClr val="tx1"/>
                    </a:solidFill>
                    <a:ln w="31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4" name="台形 983">
                      <a:extLst>
                        <a:ext uri="{FF2B5EF4-FFF2-40B4-BE49-F238E27FC236}">
                          <a16:creationId xmlns:a16="http://schemas.microsoft.com/office/drawing/2014/main" id="{96F8807C-BFB9-44F5-8EFD-11CF30E8C6C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547528" y="2258871"/>
                      <a:ext cx="1350150" cy="630070"/>
                    </a:xfrm>
                    <a:prstGeom prst="trapezoid">
                      <a:avLst/>
                    </a:prstGeom>
                    <a:solidFill>
                      <a:srgbClr val="0070C0"/>
                    </a:solidFill>
                    <a:ln w="31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5" name="台形 984">
                      <a:extLst>
                        <a:ext uri="{FF2B5EF4-FFF2-40B4-BE49-F238E27FC236}">
                          <a16:creationId xmlns:a16="http://schemas.microsoft.com/office/drawing/2014/main" id="{C07BA6E0-28F8-467F-B1DE-69A43122E10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590249" y="2303875"/>
                      <a:ext cx="1264708" cy="597455"/>
                    </a:xfrm>
                    <a:prstGeom prst="trapezoid">
                      <a:avLst/>
                    </a:prstGeom>
                    <a:solidFill>
                      <a:srgbClr val="00B0F0"/>
                    </a:solidFill>
                    <a:ln w="31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6" name="四角形: 角を丸くする 985">
                      <a:extLst>
                        <a:ext uri="{FF2B5EF4-FFF2-40B4-BE49-F238E27FC236}">
                          <a16:creationId xmlns:a16="http://schemas.microsoft.com/office/drawing/2014/main" id="{30A56A76-74FF-48F8-BC96-CD789BEBE77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35016" y="3159053"/>
                      <a:ext cx="236717" cy="283955"/>
                    </a:xfrm>
                    <a:prstGeom prst="roundRect">
                      <a:avLst/>
                    </a:prstGeom>
                    <a:solidFill>
                      <a:schemeClr val="tx1"/>
                    </a:solidFill>
                    <a:ln w="31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7" name="四角形: 角を丸くする 986">
                      <a:extLst>
                        <a:ext uri="{FF2B5EF4-FFF2-40B4-BE49-F238E27FC236}">
                          <a16:creationId xmlns:a16="http://schemas.microsoft.com/office/drawing/2014/main" id="{66577A31-F8BF-45AB-B69E-557509EBF48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73474" y="3159052"/>
                      <a:ext cx="236717" cy="283955"/>
                    </a:xfrm>
                    <a:prstGeom prst="roundRect">
                      <a:avLst/>
                    </a:prstGeom>
                    <a:solidFill>
                      <a:schemeClr val="tx1"/>
                    </a:solidFill>
                    <a:ln w="31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8" name="四角形: 角を丸くする 987">
                      <a:extLst>
                        <a:ext uri="{FF2B5EF4-FFF2-40B4-BE49-F238E27FC236}">
                          <a16:creationId xmlns:a16="http://schemas.microsoft.com/office/drawing/2014/main" id="{E2BA62BC-7462-46A5-A552-1C0F5848B41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35016" y="2753927"/>
                      <a:ext cx="1575175" cy="495054"/>
                    </a:xfrm>
                    <a:prstGeom prst="roundRect">
                      <a:avLst>
                        <a:gd name="adj" fmla="val 23844"/>
                      </a:avLst>
                    </a:prstGeom>
                    <a:solidFill>
                      <a:srgbClr val="0070C0"/>
                    </a:solidFill>
                    <a:ln w="31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9" name="四角形: 角を丸くする 988">
                      <a:extLst>
                        <a:ext uri="{FF2B5EF4-FFF2-40B4-BE49-F238E27FC236}">
                          <a16:creationId xmlns:a16="http://schemas.microsoft.com/office/drawing/2014/main" id="{BB5C4BCB-0BEA-412D-B259-EF933D366DB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378319" y="3111622"/>
                      <a:ext cx="1688570" cy="159030"/>
                    </a:xfrm>
                    <a:prstGeom prst="roundRect">
                      <a:avLst/>
                    </a:prstGeom>
                    <a:solidFill>
                      <a:srgbClr val="0070C0"/>
                    </a:solidFill>
                    <a:ln w="31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0" name="正方形/長方形 989">
                      <a:extLst>
                        <a:ext uri="{FF2B5EF4-FFF2-40B4-BE49-F238E27FC236}">
                          <a16:creationId xmlns:a16="http://schemas.microsoft.com/office/drawing/2014/main" id="{5AB862E6-6353-4C24-B51E-E27EF401054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044783" y="3085654"/>
                      <a:ext cx="355642" cy="215375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31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976" name="フリーフォーム: 図形 975">
                    <a:extLst>
                      <a:ext uri="{FF2B5EF4-FFF2-40B4-BE49-F238E27FC236}">
                        <a16:creationId xmlns:a16="http://schemas.microsoft.com/office/drawing/2014/main" id="{3D982B22-E1CB-4F1E-A37D-8C82F5A6EAF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22169" y="5676363"/>
                    <a:ext cx="193352" cy="138854"/>
                  </a:xfrm>
                  <a:custGeom>
                    <a:avLst/>
                    <a:gdLst>
                      <a:gd name="connsiteX0" fmla="*/ 0 w 193352"/>
                      <a:gd name="connsiteY0" fmla="*/ 0 h 138854"/>
                      <a:gd name="connsiteX1" fmla="*/ 193352 w 193352"/>
                      <a:gd name="connsiteY1" fmla="*/ 0 h 138854"/>
                      <a:gd name="connsiteX2" fmla="*/ 193352 w 193352"/>
                      <a:gd name="connsiteY2" fmla="*/ 87577 h 138854"/>
                      <a:gd name="connsiteX3" fmla="*/ 142075 w 193352"/>
                      <a:gd name="connsiteY3" fmla="*/ 138854 h 138854"/>
                      <a:gd name="connsiteX4" fmla="*/ 51277 w 193352"/>
                      <a:gd name="connsiteY4" fmla="*/ 138854 h 138854"/>
                      <a:gd name="connsiteX5" fmla="*/ 0 w 193352"/>
                      <a:gd name="connsiteY5" fmla="*/ 87577 h 138854"/>
                      <a:gd name="connsiteX6" fmla="*/ 0 w 193352"/>
                      <a:gd name="connsiteY6" fmla="*/ 0 h 1388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93352" h="138854">
                        <a:moveTo>
                          <a:pt x="0" y="0"/>
                        </a:moveTo>
                        <a:lnTo>
                          <a:pt x="193352" y="0"/>
                        </a:lnTo>
                        <a:lnTo>
                          <a:pt x="193352" y="87577"/>
                        </a:lnTo>
                        <a:cubicBezTo>
                          <a:pt x="193352" y="115897"/>
                          <a:pt x="170395" y="138854"/>
                          <a:pt x="142075" y="138854"/>
                        </a:cubicBezTo>
                        <a:lnTo>
                          <a:pt x="51277" y="138854"/>
                        </a:lnTo>
                        <a:cubicBezTo>
                          <a:pt x="22957" y="138854"/>
                          <a:pt x="0" y="115897"/>
                          <a:pt x="0" y="87577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77" name="フリーフォーム: 図形 976">
                    <a:extLst>
                      <a:ext uri="{FF2B5EF4-FFF2-40B4-BE49-F238E27FC236}">
                        <a16:creationId xmlns:a16="http://schemas.microsoft.com/office/drawing/2014/main" id="{24496AEC-78D1-496A-A58B-2481489209D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22169" y="5577654"/>
                    <a:ext cx="193352" cy="98709"/>
                  </a:xfrm>
                  <a:custGeom>
                    <a:avLst/>
                    <a:gdLst>
                      <a:gd name="connsiteX0" fmla="*/ 51277 w 193352"/>
                      <a:gd name="connsiteY0" fmla="*/ 0 h 98709"/>
                      <a:gd name="connsiteX1" fmla="*/ 142075 w 193352"/>
                      <a:gd name="connsiteY1" fmla="*/ 0 h 98709"/>
                      <a:gd name="connsiteX2" fmla="*/ 193352 w 193352"/>
                      <a:gd name="connsiteY2" fmla="*/ 51277 h 98709"/>
                      <a:gd name="connsiteX3" fmla="*/ 193352 w 193352"/>
                      <a:gd name="connsiteY3" fmla="*/ 98709 h 98709"/>
                      <a:gd name="connsiteX4" fmla="*/ 0 w 193352"/>
                      <a:gd name="connsiteY4" fmla="*/ 98709 h 98709"/>
                      <a:gd name="connsiteX5" fmla="*/ 0 w 193352"/>
                      <a:gd name="connsiteY5" fmla="*/ 51277 h 98709"/>
                      <a:gd name="connsiteX6" fmla="*/ 51277 w 193352"/>
                      <a:gd name="connsiteY6" fmla="*/ 0 h 98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93352" h="98709">
                        <a:moveTo>
                          <a:pt x="51277" y="0"/>
                        </a:moveTo>
                        <a:lnTo>
                          <a:pt x="142075" y="0"/>
                        </a:lnTo>
                        <a:cubicBezTo>
                          <a:pt x="170395" y="0"/>
                          <a:pt x="193352" y="22957"/>
                          <a:pt x="193352" y="51277"/>
                        </a:cubicBezTo>
                        <a:lnTo>
                          <a:pt x="193352" y="98709"/>
                        </a:lnTo>
                        <a:lnTo>
                          <a:pt x="0" y="98709"/>
                        </a:lnTo>
                        <a:lnTo>
                          <a:pt x="0" y="51277"/>
                        </a:lnTo>
                        <a:cubicBezTo>
                          <a:pt x="0" y="22957"/>
                          <a:pt x="22957" y="0"/>
                          <a:pt x="51277" y="0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78" name="フリーフォーム: 図形 977">
                    <a:extLst>
                      <a:ext uri="{FF2B5EF4-FFF2-40B4-BE49-F238E27FC236}">
                        <a16:creationId xmlns:a16="http://schemas.microsoft.com/office/drawing/2014/main" id="{10329CA5-AFFC-4671-969C-4B307B75E5D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88994" y="5676363"/>
                    <a:ext cx="193352" cy="138854"/>
                  </a:xfrm>
                  <a:custGeom>
                    <a:avLst/>
                    <a:gdLst>
                      <a:gd name="connsiteX0" fmla="*/ 0 w 193352"/>
                      <a:gd name="connsiteY0" fmla="*/ 0 h 138854"/>
                      <a:gd name="connsiteX1" fmla="*/ 193352 w 193352"/>
                      <a:gd name="connsiteY1" fmla="*/ 0 h 138854"/>
                      <a:gd name="connsiteX2" fmla="*/ 193352 w 193352"/>
                      <a:gd name="connsiteY2" fmla="*/ 87577 h 138854"/>
                      <a:gd name="connsiteX3" fmla="*/ 142075 w 193352"/>
                      <a:gd name="connsiteY3" fmla="*/ 138854 h 138854"/>
                      <a:gd name="connsiteX4" fmla="*/ 51277 w 193352"/>
                      <a:gd name="connsiteY4" fmla="*/ 138854 h 138854"/>
                      <a:gd name="connsiteX5" fmla="*/ 0 w 193352"/>
                      <a:gd name="connsiteY5" fmla="*/ 87577 h 138854"/>
                      <a:gd name="connsiteX6" fmla="*/ 0 w 193352"/>
                      <a:gd name="connsiteY6" fmla="*/ 0 h 1388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93352" h="138854">
                        <a:moveTo>
                          <a:pt x="0" y="0"/>
                        </a:moveTo>
                        <a:lnTo>
                          <a:pt x="193352" y="0"/>
                        </a:lnTo>
                        <a:lnTo>
                          <a:pt x="193352" y="87577"/>
                        </a:lnTo>
                        <a:cubicBezTo>
                          <a:pt x="193352" y="115897"/>
                          <a:pt x="170395" y="138854"/>
                          <a:pt x="142075" y="138854"/>
                        </a:cubicBezTo>
                        <a:lnTo>
                          <a:pt x="51277" y="138854"/>
                        </a:lnTo>
                        <a:cubicBezTo>
                          <a:pt x="22957" y="138854"/>
                          <a:pt x="0" y="115897"/>
                          <a:pt x="0" y="87577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79" name="フリーフォーム: 図形 978">
                    <a:extLst>
                      <a:ext uri="{FF2B5EF4-FFF2-40B4-BE49-F238E27FC236}">
                        <a16:creationId xmlns:a16="http://schemas.microsoft.com/office/drawing/2014/main" id="{0BCF292E-F004-4774-8D2B-EEFC1C729AE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88994" y="5577654"/>
                    <a:ext cx="193352" cy="98709"/>
                  </a:xfrm>
                  <a:custGeom>
                    <a:avLst/>
                    <a:gdLst>
                      <a:gd name="connsiteX0" fmla="*/ 51277 w 193352"/>
                      <a:gd name="connsiteY0" fmla="*/ 0 h 98709"/>
                      <a:gd name="connsiteX1" fmla="*/ 142075 w 193352"/>
                      <a:gd name="connsiteY1" fmla="*/ 0 h 98709"/>
                      <a:gd name="connsiteX2" fmla="*/ 193352 w 193352"/>
                      <a:gd name="connsiteY2" fmla="*/ 51277 h 98709"/>
                      <a:gd name="connsiteX3" fmla="*/ 193352 w 193352"/>
                      <a:gd name="connsiteY3" fmla="*/ 98709 h 98709"/>
                      <a:gd name="connsiteX4" fmla="*/ 0 w 193352"/>
                      <a:gd name="connsiteY4" fmla="*/ 98709 h 98709"/>
                      <a:gd name="connsiteX5" fmla="*/ 0 w 193352"/>
                      <a:gd name="connsiteY5" fmla="*/ 51277 h 98709"/>
                      <a:gd name="connsiteX6" fmla="*/ 51277 w 193352"/>
                      <a:gd name="connsiteY6" fmla="*/ 0 h 98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93352" h="98709">
                        <a:moveTo>
                          <a:pt x="51277" y="0"/>
                        </a:moveTo>
                        <a:lnTo>
                          <a:pt x="142075" y="0"/>
                        </a:lnTo>
                        <a:cubicBezTo>
                          <a:pt x="170395" y="0"/>
                          <a:pt x="193352" y="22957"/>
                          <a:pt x="193352" y="51277"/>
                        </a:cubicBezTo>
                        <a:lnTo>
                          <a:pt x="193352" y="98709"/>
                        </a:lnTo>
                        <a:lnTo>
                          <a:pt x="0" y="98709"/>
                        </a:lnTo>
                        <a:lnTo>
                          <a:pt x="0" y="51277"/>
                        </a:lnTo>
                        <a:cubicBezTo>
                          <a:pt x="0" y="22957"/>
                          <a:pt x="22957" y="0"/>
                          <a:pt x="51277" y="0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80" name="四角形: 角を丸くする 979">
                    <a:extLst>
                      <a:ext uri="{FF2B5EF4-FFF2-40B4-BE49-F238E27FC236}">
                        <a16:creationId xmlns:a16="http://schemas.microsoft.com/office/drawing/2014/main" id="{CAACE43E-73EA-459D-A0A4-4FCDCB432D3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14710" y="5905501"/>
                    <a:ext cx="129510" cy="68250"/>
                  </a:xfrm>
                  <a:prstGeom prst="roundRect">
                    <a:avLst/>
                  </a:prstGeom>
                  <a:solidFill>
                    <a:srgbClr val="FFFF99"/>
                  </a:solidFill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81" name="四角形: 角を丸くする 980">
                    <a:extLst>
                      <a:ext uri="{FF2B5EF4-FFF2-40B4-BE49-F238E27FC236}">
                        <a16:creationId xmlns:a16="http://schemas.microsoft.com/office/drawing/2014/main" id="{B8A734F3-5DFE-478A-B90B-873DC743120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4640" y="5905501"/>
                    <a:ext cx="129510" cy="68250"/>
                  </a:xfrm>
                  <a:prstGeom prst="roundRect">
                    <a:avLst/>
                  </a:prstGeom>
                  <a:solidFill>
                    <a:srgbClr val="FFFF99"/>
                  </a:solidFill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971" name="四角形: 角を丸くする 970">
                  <a:extLst>
                    <a:ext uri="{FF2B5EF4-FFF2-40B4-BE49-F238E27FC236}">
                      <a16:creationId xmlns:a16="http://schemas.microsoft.com/office/drawing/2014/main" id="{C6E6B8B2-8C27-4AFB-B44B-D3C56A0D6268}"/>
                    </a:ext>
                  </a:extLst>
                </p:cNvPr>
                <p:cNvSpPr/>
                <p:nvPr/>
              </p:nvSpPr>
              <p:spPr bwMode="auto">
                <a:xfrm>
                  <a:off x="5720212" y="5069027"/>
                  <a:ext cx="357913" cy="9718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2" name="四角形: 角を丸くする 971">
                  <a:extLst>
                    <a:ext uri="{FF2B5EF4-FFF2-40B4-BE49-F238E27FC236}">
                      <a16:creationId xmlns:a16="http://schemas.microsoft.com/office/drawing/2014/main" id="{26C2C7F8-0E83-4840-B662-467414031261}"/>
                    </a:ext>
                  </a:extLst>
                </p:cNvPr>
                <p:cNvSpPr/>
                <p:nvPr/>
              </p:nvSpPr>
              <p:spPr bwMode="auto">
                <a:xfrm rot="18900000">
                  <a:off x="5945636" y="4973776"/>
                  <a:ext cx="357913" cy="9718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3" name="四角形: 角を丸くする 972">
                  <a:extLst>
                    <a:ext uri="{FF2B5EF4-FFF2-40B4-BE49-F238E27FC236}">
                      <a16:creationId xmlns:a16="http://schemas.microsoft.com/office/drawing/2014/main" id="{8A084188-ABED-4E82-B035-D52E0E22151D}"/>
                    </a:ext>
                  </a:extLst>
                </p:cNvPr>
                <p:cNvSpPr/>
                <p:nvPr/>
              </p:nvSpPr>
              <p:spPr bwMode="auto">
                <a:xfrm rot="18900000">
                  <a:off x="6166422" y="4791646"/>
                  <a:ext cx="202056" cy="202055"/>
                </a:xfrm>
                <a:prstGeom prst="roundRect">
                  <a:avLst>
                    <a:gd name="adj" fmla="val 27436"/>
                  </a:avLst>
                </a:prstGeom>
                <a:solidFill>
                  <a:schemeClr val="tx1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4" name="四角形: 角を丸くする 973">
                  <a:extLst>
                    <a:ext uri="{FF2B5EF4-FFF2-40B4-BE49-F238E27FC236}">
                      <a16:creationId xmlns:a16="http://schemas.microsoft.com/office/drawing/2014/main" id="{E50519AB-BFD0-4945-AF34-05D90DC92819}"/>
                    </a:ext>
                  </a:extLst>
                </p:cNvPr>
                <p:cNvSpPr/>
                <p:nvPr/>
              </p:nvSpPr>
              <p:spPr bwMode="auto">
                <a:xfrm rot="17100000">
                  <a:off x="6146094" y="4799333"/>
                  <a:ext cx="80332" cy="967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11" name="グループ化 1010">
              <a:extLst>
                <a:ext uri="{FF2B5EF4-FFF2-40B4-BE49-F238E27FC236}">
                  <a16:creationId xmlns:a16="http://schemas.microsoft.com/office/drawing/2014/main" id="{E6FE5F17-73A3-4581-9A56-B2E90D910E77}"/>
                </a:ext>
              </a:extLst>
            </p:cNvPr>
            <p:cNvGrpSpPr/>
            <p:nvPr/>
          </p:nvGrpSpPr>
          <p:grpSpPr>
            <a:xfrm>
              <a:off x="2442053" y="7042158"/>
              <a:ext cx="1908820" cy="998997"/>
              <a:chOff x="3305133" y="4146195"/>
              <a:chExt cx="3267388" cy="1710014"/>
            </a:xfrm>
          </p:grpSpPr>
          <p:grpSp>
            <p:nvGrpSpPr>
              <p:cNvPr id="1012" name="グループ化 1011">
                <a:extLst>
                  <a:ext uri="{FF2B5EF4-FFF2-40B4-BE49-F238E27FC236}">
                    <a16:creationId xmlns:a16="http://schemas.microsoft.com/office/drawing/2014/main" id="{8189107E-7254-442B-BFCF-995406B95F8B}"/>
                  </a:ext>
                </a:extLst>
              </p:cNvPr>
              <p:cNvGrpSpPr/>
              <p:nvPr/>
            </p:nvGrpSpPr>
            <p:grpSpPr>
              <a:xfrm flipH="1">
                <a:off x="3305133" y="4146195"/>
                <a:ext cx="1939511" cy="1363917"/>
                <a:chOff x="3142119" y="4317792"/>
                <a:chExt cx="1939511" cy="1363917"/>
              </a:xfrm>
            </p:grpSpPr>
            <p:grpSp>
              <p:nvGrpSpPr>
                <p:cNvPr id="1039" name="グループ化 1038">
                  <a:extLst>
                    <a:ext uri="{FF2B5EF4-FFF2-40B4-BE49-F238E27FC236}">
                      <a16:creationId xmlns:a16="http://schemas.microsoft.com/office/drawing/2014/main" id="{9BFD9D58-53A5-48BD-B5AC-08D3287EDB6D}"/>
                    </a:ext>
                  </a:extLst>
                </p:cNvPr>
                <p:cNvGrpSpPr/>
                <p:nvPr/>
              </p:nvGrpSpPr>
              <p:grpSpPr>
                <a:xfrm>
                  <a:off x="3142119" y="4670228"/>
                  <a:ext cx="1939511" cy="1011481"/>
                  <a:chOff x="8294786" y="3489644"/>
                  <a:chExt cx="1939511" cy="1011481"/>
                </a:xfrm>
              </p:grpSpPr>
              <p:grpSp>
                <p:nvGrpSpPr>
                  <p:cNvPr id="1045" name="グループ化 1044">
                    <a:extLst>
                      <a:ext uri="{FF2B5EF4-FFF2-40B4-BE49-F238E27FC236}">
                        <a16:creationId xmlns:a16="http://schemas.microsoft.com/office/drawing/2014/main" id="{1A17375F-4D16-4268-B793-84F6D31E00E7}"/>
                      </a:ext>
                    </a:extLst>
                  </p:cNvPr>
                  <p:cNvGrpSpPr/>
                  <p:nvPr/>
                </p:nvGrpSpPr>
                <p:grpSpPr>
                  <a:xfrm>
                    <a:off x="8294786" y="3489644"/>
                    <a:ext cx="1939511" cy="1011481"/>
                    <a:chOff x="800197" y="1001494"/>
                    <a:chExt cx="2326755" cy="1213434"/>
                  </a:xfrm>
                </p:grpSpPr>
                <p:grpSp>
                  <p:nvGrpSpPr>
                    <p:cNvPr id="1048" name="Group 297">
                      <a:extLst>
                        <a:ext uri="{FF2B5EF4-FFF2-40B4-BE49-F238E27FC236}">
                          <a16:creationId xmlns:a16="http://schemas.microsoft.com/office/drawing/2014/main" id="{E4028B03-FB4A-4DAD-9F70-605BE8049496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800197" y="1324327"/>
                      <a:ext cx="2326755" cy="890601"/>
                      <a:chOff x="262" y="709"/>
                      <a:chExt cx="998" cy="382"/>
                    </a:xfrm>
                  </p:grpSpPr>
                  <p:sp>
                    <p:nvSpPr>
                      <p:cNvPr id="1058" name="Freeform 213">
                        <a:extLst>
                          <a:ext uri="{FF2B5EF4-FFF2-40B4-BE49-F238E27FC236}">
                            <a16:creationId xmlns:a16="http://schemas.microsoft.com/office/drawing/2014/main" id="{5BDFB942-3B5B-4A69-A131-9CAD93217E1C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284" y="709"/>
                        <a:ext cx="955" cy="297"/>
                      </a:xfrm>
                      <a:custGeom>
                        <a:avLst/>
                        <a:gdLst>
                          <a:gd name="T0" fmla="*/ 0 w 2041"/>
                          <a:gd name="T1" fmla="*/ 635 h 635"/>
                          <a:gd name="T2" fmla="*/ 1951 w 2041"/>
                          <a:gd name="T3" fmla="*/ 635 h 635"/>
                          <a:gd name="T4" fmla="*/ 2041 w 2041"/>
                          <a:gd name="T5" fmla="*/ 273 h 635"/>
                          <a:gd name="T6" fmla="*/ 1860 w 2041"/>
                          <a:gd name="T7" fmla="*/ 136 h 635"/>
                          <a:gd name="T8" fmla="*/ 1905 w 2041"/>
                          <a:gd name="T9" fmla="*/ 46 h 635"/>
                          <a:gd name="T10" fmla="*/ 1315 w 2041"/>
                          <a:gd name="T11" fmla="*/ 0 h 635"/>
                          <a:gd name="T12" fmla="*/ 862 w 2041"/>
                          <a:gd name="T13" fmla="*/ 91 h 635"/>
                          <a:gd name="T14" fmla="*/ 454 w 2041"/>
                          <a:gd name="T15" fmla="*/ 318 h 635"/>
                          <a:gd name="T16" fmla="*/ 45 w 2041"/>
                          <a:gd name="T17" fmla="*/ 409 h 635"/>
                          <a:gd name="T18" fmla="*/ 0 w 2041"/>
                          <a:gd name="T19" fmla="*/ 454 h 635"/>
                          <a:gd name="T20" fmla="*/ 0 w 2041"/>
                          <a:gd name="T21" fmla="*/ 635 h 63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</a:cxnLst>
                        <a:rect l="0" t="0" r="r" b="b"/>
                        <a:pathLst>
                          <a:path w="2041" h="635">
                            <a:moveTo>
                              <a:pt x="0" y="635"/>
                            </a:moveTo>
                            <a:lnTo>
                              <a:pt x="1951" y="635"/>
                            </a:lnTo>
                            <a:lnTo>
                              <a:pt x="2041" y="273"/>
                            </a:lnTo>
                            <a:lnTo>
                              <a:pt x="1860" y="136"/>
                            </a:lnTo>
                            <a:lnTo>
                              <a:pt x="1905" y="46"/>
                            </a:lnTo>
                            <a:lnTo>
                              <a:pt x="1315" y="0"/>
                            </a:lnTo>
                            <a:lnTo>
                              <a:pt x="862" y="91"/>
                            </a:lnTo>
                            <a:lnTo>
                              <a:pt x="454" y="318"/>
                            </a:lnTo>
                            <a:lnTo>
                              <a:pt x="45" y="409"/>
                            </a:lnTo>
                            <a:lnTo>
                              <a:pt x="0" y="454"/>
                            </a:lnTo>
                            <a:lnTo>
                              <a:pt x="0" y="635"/>
                            </a:lnTo>
                            <a:close/>
                          </a:path>
                        </a:pathLst>
                      </a:custGeom>
                      <a:solidFill>
                        <a:srgbClr val="0070C0"/>
                      </a:solidFill>
                      <a:ln w="63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1059" name="Oval 214">
                        <a:extLst>
                          <a:ext uri="{FF2B5EF4-FFF2-40B4-BE49-F238E27FC236}">
                            <a16:creationId xmlns:a16="http://schemas.microsoft.com/office/drawing/2014/main" id="{CBF9261E-31A7-4AB5-B95C-2DDE1D2755D0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 flipH="1">
                        <a:off x="963" y="921"/>
                        <a:ext cx="170" cy="170"/>
                      </a:xfrm>
                      <a:prstGeom prst="ellipse">
                        <a:avLst/>
                      </a:prstGeom>
                      <a:solidFill>
                        <a:srgbClr val="000000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1060" name="Oval 215">
                        <a:extLst>
                          <a:ext uri="{FF2B5EF4-FFF2-40B4-BE49-F238E27FC236}">
                            <a16:creationId xmlns:a16="http://schemas.microsoft.com/office/drawing/2014/main" id="{D293F17D-42C5-41A6-9489-46A6789F2A05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 flipH="1">
                        <a:off x="984" y="942"/>
                        <a:ext cx="127" cy="127"/>
                      </a:xfrm>
                      <a:prstGeom prst="ellipse">
                        <a:avLst/>
                      </a:prstGeom>
                      <a:solidFill>
                        <a:srgbClr val="969696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1061" name="Oval 216">
                        <a:extLst>
                          <a:ext uri="{FF2B5EF4-FFF2-40B4-BE49-F238E27FC236}">
                            <a16:creationId xmlns:a16="http://schemas.microsoft.com/office/drawing/2014/main" id="{31001795-1F16-4120-8150-04F9BC88D426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 flipH="1">
                        <a:off x="347" y="921"/>
                        <a:ext cx="170" cy="170"/>
                      </a:xfrm>
                      <a:prstGeom prst="ellipse">
                        <a:avLst/>
                      </a:prstGeom>
                      <a:solidFill>
                        <a:srgbClr val="000000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1062" name="Oval 217">
                        <a:extLst>
                          <a:ext uri="{FF2B5EF4-FFF2-40B4-BE49-F238E27FC236}">
                            <a16:creationId xmlns:a16="http://schemas.microsoft.com/office/drawing/2014/main" id="{8DFE0BB2-8C1B-41CD-8913-0F5051069BC3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 flipH="1">
                        <a:off x="368" y="942"/>
                        <a:ext cx="128" cy="127"/>
                      </a:xfrm>
                      <a:prstGeom prst="ellipse">
                        <a:avLst/>
                      </a:prstGeom>
                      <a:solidFill>
                        <a:srgbClr val="969696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1063" name="Freeform 218">
                        <a:extLst>
                          <a:ext uri="{FF2B5EF4-FFF2-40B4-BE49-F238E27FC236}">
                            <a16:creationId xmlns:a16="http://schemas.microsoft.com/office/drawing/2014/main" id="{05E537C3-68ED-47ED-9CD1-A29ED333D496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262" y="921"/>
                        <a:ext cx="64" cy="85"/>
                      </a:xfrm>
                      <a:custGeom>
                        <a:avLst/>
                        <a:gdLst>
                          <a:gd name="T0" fmla="*/ 0 w 136"/>
                          <a:gd name="T1" fmla="*/ 181 h 181"/>
                          <a:gd name="T2" fmla="*/ 0 w 136"/>
                          <a:gd name="T3" fmla="*/ 0 h 181"/>
                          <a:gd name="T4" fmla="*/ 136 w 136"/>
                          <a:gd name="T5" fmla="*/ 0 h 181"/>
                          <a:gd name="T6" fmla="*/ 136 w 136"/>
                          <a:gd name="T7" fmla="*/ 136 h 181"/>
                          <a:gd name="T8" fmla="*/ 0 w 136"/>
                          <a:gd name="T9" fmla="*/ 181 h 18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36" h="181">
                            <a:moveTo>
                              <a:pt x="0" y="181"/>
                            </a:moveTo>
                            <a:lnTo>
                              <a:pt x="0" y="0"/>
                            </a:lnTo>
                            <a:lnTo>
                              <a:pt x="136" y="0"/>
                            </a:lnTo>
                            <a:lnTo>
                              <a:pt x="136" y="136"/>
                            </a:lnTo>
                            <a:lnTo>
                              <a:pt x="0" y="181"/>
                            </a:lnTo>
                            <a:close/>
                          </a:path>
                        </a:pathLst>
                      </a:custGeom>
                      <a:solidFill>
                        <a:srgbClr val="0070C0"/>
                      </a:solidFill>
                      <a:ln w="63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1064" name="Freeform 219">
                        <a:extLst>
                          <a:ext uri="{FF2B5EF4-FFF2-40B4-BE49-F238E27FC236}">
                            <a16:creationId xmlns:a16="http://schemas.microsoft.com/office/drawing/2014/main" id="{B7E7790B-40D4-4B8F-B1DF-BCD0A8CBE66D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1154" y="942"/>
                        <a:ext cx="106" cy="64"/>
                      </a:xfrm>
                      <a:custGeom>
                        <a:avLst/>
                        <a:gdLst>
                          <a:gd name="T0" fmla="*/ 227 w 227"/>
                          <a:gd name="T1" fmla="*/ 136 h 136"/>
                          <a:gd name="T2" fmla="*/ 227 w 227"/>
                          <a:gd name="T3" fmla="*/ 0 h 136"/>
                          <a:gd name="T4" fmla="*/ 45 w 227"/>
                          <a:gd name="T5" fmla="*/ 0 h 136"/>
                          <a:gd name="T6" fmla="*/ 0 w 227"/>
                          <a:gd name="T7" fmla="*/ 46 h 136"/>
                          <a:gd name="T8" fmla="*/ 0 w 227"/>
                          <a:gd name="T9" fmla="*/ 91 h 136"/>
                          <a:gd name="T10" fmla="*/ 45 w 227"/>
                          <a:gd name="T11" fmla="*/ 136 h 136"/>
                          <a:gd name="T12" fmla="*/ 227 w 227"/>
                          <a:gd name="T13" fmla="*/ 136 h 13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27" h="136">
                            <a:moveTo>
                              <a:pt x="227" y="136"/>
                            </a:moveTo>
                            <a:lnTo>
                              <a:pt x="227" y="0"/>
                            </a:lnTo>
                            <a:lnTo>
                              <a:pt x="45" y="0"/>
                            </a:lnTo>
                            <a:lnTo>
                              <a:pt x="0" y="46"/>
                            </a:lnTo>
                            <a:lnTo>
                              <a:pt x="0" y="91"/>
                            </a:lnTo>
                            <a:lnTo>
                              <a:pt x="45" y="136"/>
                            </a:lnTo>
                            <a:lnTo>
                              <a:pt x="227" y="136"/>
                            </a:lnTo>
                            <a:close/>
                          </a:path>
                        </a:pathLst>
                      </a:custGeom>
                      <a:solidFill>
                        <a:srgbClr val="0070C0"/>
                      </a:solidFill>
                      <a:ln w="63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1065" name="Rectangle 220">
                        <a:extLst>
                          <a:ext uri="{FF2B5EF4-FFF2-40B4-BE49-F238E27FC236}">
                            <a16:creationId xmlns:a16="http://schemas.microsoft.com/office/drawing/2014/main" id="{254A6BD9-13CC-4005-A716-7603B6C75E26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 flipH="1">
                        <a:off x="984" y="878"/>
                        <a:ext cx="42" cy="22"/>
                      </a:xfrm>
                      <a:prstGeom prst="rect">
                        <a:avLst/>
                      </a:prstGeom>
                      <a:solidFill>
                        <a:srgbClr val="FF9900"/>
                      </a:solidFill>
                      <a:ln w="635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1066" name="Freeform 221">
                        <a:extLst>
                          <a:ext uri="{FF2B5EF4-FFF2-40B4-BE49-F238E27FC236}">
                            <a16:creationId xmlns:a16="http://schemas.microsoft.com/office/drawing/2014/main" id="{93578C1F-736B-4A5D-A500-0FA5366C9812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1133" y="878"/>
                        <a:ext cx="106" cy="43"/>
                      </a:xfrm>
                      <a:custGeom>
                        <a:avLst/>
                        <a:gdLst>
                          <a:gd name="T0" fmla="*/ 0 w 227"/>
                          <a:gd name="T1" fmla="*/ 91 h 91"/>
                          <a:gd name="T2" fmla="*/ 182 w 227"/>
                          <a:gd name="T3" fmla="*/ 91 h 91"/>
                          <a:gd name="T4" fmla="*/ 227 w 227"/>
                          <a:gd name="T5" fmla="*/ 0 h 91"/>
                          <a:gd name="T6" fmla="*/ 46 w 227"/>
                          <a:gd name="T7" fmla="*/ 46 h 91"/>
                          <a:gd name="T8" fmla="*/ 0 w 227"/>
                          <a:gd name="T9" fmla="*/ 91 h 9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227" h="91">
                            <a:moveTo>
                              <a:pt x="0" y="91"/>
                            </a:moveTo>
                            <a:lnTo>
                              <a:pt x="182" y="91"/>
                            </a:lnTo>
                            <a:lnTo>
                              <a:pt x="227" y="0"/>
                            </a:lnTo>
                            <a:lnTo>
                              <a:pt x="46" y="46"/>
                            </a:lnTo>
                            <a:lnTo>
                              <a:pt x="0" y="91"/>
                            </a:lnTo>
                            <a:close/>
                          </a:path>
                        </a:pathLst>
                      </a:custGeom>
                      <a:solidFill>
                        <a:srgbClr val="FFFFFF"/>
                      </a:solidFill>
                      <a:ln w="63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1067" name="Freeform 222">
                        <a:extLst>
                          <a:ext uri="{FF2B5EF4-FFF2-40B4-BE49-F238E27FC236}">
                            <a16:creationId xmlns:a16="http://schemas.microsoft.com/office/drawing/2014/main" id="{21DD72D6-4384-4259-97CA-F9F72FF96D01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835" y="751"/>
                        <a:ext cx="191" cy="106"/>
                      </a:xfrm>
                      <a:custGeom>
                        <a:avLst/>
                        <a:gdLst>
                          <a:gd name="T0" fmla="*/ 408 w 408"/>
                          <a:gd name="T1" fmla="*/ 0 h 227"/>
                          <a:gd name="T2" fmla="*/ 0 w 408"/>
                          <a:gd name="T3" fmla="*/ 227 h 227"/>
                          <a:gd name="T4" fmla="*/ 91 w 408"/>
                          <a:gd name="T5" fmla="*/ 227 h 227"/>
                          <a:gd name="T6" fmla="*/ 408 w 408"/>
                          <a:gd name="T7" fmla="*/ 0 h 22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408" h="227">
                            <a:moveTo>
                              <a:pt x="408" y="0"/>
                            </a:moveTo>
                            <a:lnTo>
                              <a:pt x="0" y="227"/>
                            </a:lnTo>
                            <a:lnTo>
                              <a:pt x="91" y="227"/>
                            </a:lnTo>
                            <a:lnTo>
                              <a:pt x="408" y="0"/>
                            </a:lnTo>
                            <a:close/>
                          </a:path>
                        </a:pathLst>
                      </a:custGeom>
                      <a:solidFill>
                        <a:srgbClr val="CCFFFF"/>
                      </a:solidFill>
                      <a:ln w="63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1068" name="Freeform 223">
                        <a:extLst>
                          <a:ext uri="{FF2B5EF4-FFF2-40B4-BE49-F238E27FC236}">
                            <a16:creationId xmlns:a16="http://schemas.microsoft.com/office/drawing/2014/main" id="{0C3FD582-3CEF-4C17-B147-D1E783ED70CA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644" y="730"/>
                        <a:ext cx="298" cy="127"/>
                      </a:xfrm>
                      <a:custGeom>
                        <a:avLst/>
                        <a:gdLst>
                          <a:gd name="T0" fmla="*/ 0 w 636"/>
                          <a:gd name="T1" fmla="*/ 272 h 272"/>
                          <a:gd name="T2" fmla="*/ 363 w 636"/>
                          <a:gd name="T3" fmla="*/ 45 h 272"/>
                          <a:gd name="T4" fmla="*/ 636 w 636"/>
                          <a:gd name="T5" fmla="*/ 0 h 272"/>
                          <a:gd name="T6" fmla="*/ 590 w 636"/>
                          <a:gd name="T7" fmla="*/ 272 h 272"/>
                          <a:gd name="T8" fmla="*/ 46 w 636"/>
                          <a:gd name="T9" fmla="*/ 272 h 272"/>
                          <a:gd name="T10" fmla="*/ 0 w 636"/>
                          <a:gd name="T11" fmla="*/ 272 h 27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636" h="272">
                            <a:moveTo>
                              <a:pt x="0" y="272"/>
                            </a:moveTo>
                            <a:lnTo>
                              <a:pt x="363" y="45"/>
                            </a:lnTo>
                            <a:lnTo>
                              <a:pt x="636" y="0"/>
                            </a:lnTo>
                            <a:lnTo>
                              <a:pt x="590" y="272"/>
                            </a:lnTo>
                            <a:lnTo>
                              <a:pt x="46" y="272"/>
                            </a:lnTo>
                            <a:lnTo>
                              <a:pt x="0" y="272"/>
                            </a:lnTo>
                            <a:close/>
                          </a:path>
                        </a:pathLst>
                      </a:custGeom>
                      <a:solidFill>
                        <a:srgbClr val="CCFFFF"/>
                      </a:solidFill>
                      <a:ln w="63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1069" name="Freeform 224">
                        <a:extLst>
                          <a:ext uri="{FF2B5EF4-FFF2-40B4-BE49-F238E27FC236}">
                            <a16:creationId xmlns:a16="http://schemas.microsoft.com/office/drawing/2014/main" id="{927B3144-D8B4-4E91-8BE0-DB85FDA7FA76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389" y="730"/>
                        <a:ext cx="255" cy="127"/>
                      </a:xfrm>
                      <a:custGeom>
                        <a:avLst/>
                        <a:gdLst>
                          <a:gd name="T0" fmla="*/ 0 w 544"/>
                          <a:gd name="T1" fmla="*/ 272 h 272"/>
                          <a:gd name="T2" fmla="*/ 45 w 544"/>
                          <a:gd name="T3" fmla="*/ 0 h 272"/>
                          <a:gd name="T4" fmla="*/ 498 w 544"/>
                          <a:gd name="T5" fmla="*/ 45 h 272"/>
                          <a:gd name="T6" fmla="*/ 544 w 544"/>
                          <a:gd name="T7" fmla="*/ 227 h 272"/>
                          <a:gd name="T8" fmla="*/ 0 w 544"/>
                          <a:gd name="T9" fmla="*/ 272 h 27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544" h="272">
                            <a:moveTo>
                              <a:pt x="0" y="272"/>
                            </a:moveTo>
                            <a:lnTo>
                              <a:pt x="45" y="0"/>
                            </a:lnTo>
                            <a:lnTo>
                              <a:pt x="498" y="45"/>
                            </a:lnTo>
                            <a:lnTo>
                              <a:pt x="544" y="227"/>
                            </a:lnTo>
                            <a:lnTo>
                              <a:pt x="0" y="272"/>
                            </a:lnTo>
                            <a:close/>
                          </a:path>
                        </a:pathLst>
                      </a:custGeom>
                      <a:solidFill>
                        <a:srgbClr val="CCFFFF"/>
                      </a:solidFill>
                      <a:ln w="63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1070" name="Freeform 227">
                        <a:extLst>
                          <a:ext uri="{FF2B5EF4-FFF2-40B4-BE49-F238E27FC236}">
                            <a16:creationId xmlns:a16="http://schemas.microsoft.com/office/drawing/2014/main" id="{81192123-792D-4389-AB24-582EAB03F47D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283" y="857"/>
                        <a:ext cx="43" cy="64"/>
                      </a:xfrm>
                      <a:custGeom>
                        <a:avLst/>
                        <a:gdLst>
                          <a:gd name="T0" fmla="*/ 0 w 91"/>
                          <a:gd name="T1" fmla="*/ 136 h 136"/>
                          <a:gd name="T2" fmla="*/ 45 w 91"/>
                          <a:gd name="T3" fmla="*/ 0 h 136"/>
                          <a:gd name="T4" fmla="*/ 91 w 91"/>
                          <a:gd name="T5" fmla="*/ 0 h 136"/>
                          <a:gd name="T6" fmla="*/ 91 w 91"/>
                          <a:gd name="T7" fmla="*/ 136 h 136"/>
                          <a:gd name="T8" fmla="*/ 0 w 91"/>
                          <a:gd name="T9" fmla="*/ 136 h 13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91" h="136">
                            <a:moveTo>
                              <a:pt x="0" y="136"/>
                            </a:moveTo>
                            <a:lnTo>
                              <a:pt x="45" y="0"/>
                            </a:lnTo>
                            <a:lnTo>
                              <a:pt x="91" y="0"/>
                            </a:lnTo>
                            <a:lnTo>
                              <a:pt x="91" y="136"/>
                            </a:lnTo>
                            <a:lnTo>
                              <a:pt x="0" y="136"/>
                            </a:ln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 w="63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1071" name="AutoShape 228">
                        <a:extLst>
                          <a:ext uri="{FF2B5EF4-FFF2-40B4-BE49-F238E27FC236}">
                            <a16:creationId xmlns:a16="http://schemas.microsoft.com/office/drawing/2014/main" id="{2570229A-940C-4495-92C4-096FF943EF00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 flipH="1">
                        <a:off x="899" y="815"/>
                        <a:ext cx="43" cy="42"/>
                      </a:xfrm>
                      <a:prstGeom prst="roundRect">
                        <a:avLst>
                          <a:gd name="adj" fmla="val 23333"/>
                        </a:avLst>
                      </a:prstGeom>
                      <a:solidFill>
                        <a:srgbClr val="000000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1049" name="グループ化 1048">
                      <a:extLst>
                        <a:ext uri="{FF2B5EF4-FFF2-40B4-BE49-F238E27FC236}">
                          <a16:creationId xmlns:a16="http://schemas.microsoft.com/office/drawing/2014/main" id="{3A5F0FD5-99A6-4C05-91BB-C75C7A67A40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784648" y="1001494"/>
                      <a:ext cx="431241" cy="666523"/>
                      <a:chOff x="7390358" y="1813137"/>
                      <a:chExt cx="492081" cy="760557"/>
                    </a:xfrm>
                    <a:solidFill>
                      <a:schemeClr val="tx1"/>
                    </a:solidFill>
                  </p:grpSpPr>
                  <p:sp>
                    <p:nvSpPr>
                      <p:cNvPr id="1050" name="星 24 338">
                        <a:extLst>
                          <a:ext uri="{FF2B5EF4-FFF2-40B4-BE49-F238E27FC236}">
                            <a16:creationId xmlns:a16="http://schemas.microsoft.com/office/drawing/2014/main" id="{5FCFF151-66CF-4E50-A59B-EA21FA57808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397184" y="1813137"/>
                        <a:ext cx="473078" cy="460390"/>
                      </a:xfrm>
                      <a:prstGeom prst="star24">
                        <a:avLst>
                          <a:gd name="adj" fmla="val 46760"/>
                        </a:avLst>
                      </a:prstGeom>
                      <a:grpFill/>
                      <a:ln w="63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051" name="円/楕円 339">
                        <a:extLst>
                          <a:ext uri="{FF2B5EF4-FFF2-40B4-BE49-F238E27FC236}">
                            <a16:creationId xmlns:a16="http://schemas.microsoft.com/office/drawing/2014/main" id="{09563C9E-EE54-405E-B77D-D37B1AF94F7D}"/>
                          </a:ext>
                        </a:extLst>
                      </p:cNvPr>
                      <p:cNvSpPr/>
                      <p:nvPr/>
                    </p:nvSpPr>
                    <p:spPr>
                      <a:xfrm rot="900000" flipH="1">
                        <a:off x="7785432" y="2069149"/>
                        <a:ext cx="97007" cy="150812"/>
                      </a:xfrm>
                      <a:prstGeom prst="ellipse">
                        <a:avLst/>
                      </a:prstGeom>
                      <a:grpFill/>
                      <a:ln w="63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052" name="円/楕円 340">
                        <a:extLst>
                          <a:ext uri="{FF2B5EF4-FFF2-40B4-BE49-F238E27FC236}">
                            <a16:creationId xmlns:a16="http://schemas.microsoft.com/office/drawing/2014/main" id="{6CA9B42D-E8CB-479A-94D2-D7E3EA80B399}"/>
                          </a:ext>
                        </a:extLst>
                      </p:cNvPr>
                      <p:cNvSpPr/>
                      <p:nvPr/>
                    </p:nvSpPr>
                    <p:spPr>
                      <a:xfrm rot="20700000">
                        <a:off x="7390358" y="2069149"/>
                        <a:ext cx="97007" cy="150812"/>
                      </a:xfrm>
                      <a:prstGeom prst="ellipse">
                        <a:avLst/>
                      </a:prstGeom>
                      <a:grpFill/>
                      <a:ln w="63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053" name="台形 1052">
                        <a:extLst>
                          <a:ext uri="{FF2B5EF4-FFF2-40B4-BE49-F238E27FC236}">
                            <a16:creationId xmlns:a16="http://schemas.microsoft.com/office/drawing/2014/main" id="{56354BA7-9A9A-4900-A0E2-192173C07EE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563874" y="2272348"/>
                        <a:ext cx="139700" cy="152400"/>
                      </a:xfrm>
                      <a:prstGeom prst="trapezoid">
                        <a:avLst/>
                      </a:prstGeom>
                      <a:grpFill/>
                      <a:ln w="63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054" name="円/楕円 342">
                        <a:extLst>
                          <a:ext uri="{FF2B5EF4-FFF2-40B4-BE49-F238E27FC236}">
                            <a16:creationId xmlns:a16="http://schemas.microsoft.com/office/drawing/2014/main" id="{AE0B96D3-B493-4C28-94E0-B214E416F27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441637" y="1877060"/>
                        <a:ext cx="384175" cy="471488"/>
                      </a:xfrm>
                      <a:prstGeom prst="ellipse">
                        <a:avLst/>
                      </a:prstGeom>
                      <a:grpFill/>
                      <a:ln w="63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055" name="片側の 2 つの角を丸めた四角形 343">
                        <a:extLst>
                          <a:ext uri="{FF2B5EF4-FFF2-40B4-BE49-F238E27FC236}">
                            <a16:creationId xmlns:a16="http://schemas.microsoft.com/office/drawing/2014/main" id="{C71D721F-26BD-467C-A534-AF774F52E4C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470971" y="2400933"/>
                        <a:ext cx="325505" cy="172761"/>
                      </a:xfrm>
                      <a:prstGeom prst="round2SameRect">
                        <a:avLst>
                          <a:gd name="adj1" fmla="val 23670"/>
                          <a:gd name="adj2" fmla="val 0"/>
                        </a:avLst>
                      </a:prstGeom>
                      <a:grpFill/>
                      <a:ln w="63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056" name="フリーフォーム 344">
                        <a:extLst>
                          <a:ext uri="{FF2B5EF4-FFF2-40B4-BE49-F238E27FC236}">
                            <a16:creationId xmlns:a16="http://schemas.microsoft.com/office/drawing/2014/main" id="{239A1639-510E-47F9-A66A-FE1B85F112AF}"/>
                          </a:ext>
                        </a:extLst>
                      </p:cNvPr>
                      <p:cNvSpPr/>
                      <p:nvPr/>
                    </p:nvSpPr>
                    <p:spPr>
                      <a:xfrm rot="900000">
                        <a:off x="7468456" y="2055965"/>
                        <a:ext cx="134272" cy="60327"/>
                      </a:xfrm>
                      <a:custGeom>
                        <a:avLst/>
                        <a:gdLst>
                          <a:gd name="connsiteX0" fmla="*/ 5867 w 219076"/>
                          <a:gd name="connsiteY0" fmla="*/ 0 h 98426"/>
                          <a:gd name="connsiteX1" fmla="*/ 213209 w 219076"/>
                          <a:gd name="connsiteY1" fmla="*/ 0 h 98426"/>
                          <a:gd name="connsiteX2" fmla="*/ 219076 w 219076"/>
                          <a:gd name="connsiteY2" fmla="*/ 20638 h 98426"/>
                          <a:gd name="connsiteX3" fmla="*/ 109538 w 219076"/>
                          <a:gd name="connsiteY3" fmla="*/ 98426 h 98426"/>
                          <a:gd name="connsiteX4" fmla="*/ 0 w 219076"/>
                          <a:gd name="connsiteY4" fmla="*/ 20638 h 9842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19076" h="98426">
                            <a:moveTo>
                              <a:pt x="5867" y="0"/>
                            </a:moveTo>
                            <a:lnTo>
                              <a:pt x="213209" y="0"/>
                            </a:lnTo>
                            <a:lnTo>
                              <a:pt x="219076" y="20638"/>
                            </a:lnTo>
                            <a:cubicBezTo>
                              <a:pt x="219076" y="63599"/>
                              <a:pt x="170034" y="98426"/>
                              <a:pt x="109538" y="98426"/>
                            </a:cubicBezTo>
                            <a:cubicBezTo>
                              <a:pt x="49042" y="98426"/>
                              <a:pt x="0" y="63599"/>
                              <a:pt x="0" y="20638"/>
                            </a:cubicBezTo>
                            <a:close/>
                          </a:path>
                        </a:pathLst>
                      </a:custGeom>
                      <a:solidFill>
                        <a:srgbClr val="FFFF00"/>
                      </a:solidFill>
                      <a:ln w="63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057" name="フリーフォーム 345">
                        <a:extLst>
                          <a:ext uri="{FF2B5EF4-FFF2-40B4-BE49-F238E27FC236}">
                            <a16:creationId xmlns:a16="http://schemas.microsoft.com/office/drawing/2014/main" id="{4EA7EFB4-3C85-4F24-9DA7-0EB25FD34F02}"/>
                          </a:ext>
                        </a:extLst>
                      </p:cNvPr>
                      <p:cNvSpPr/>
                      <p:nvPr/>
                    </p:nvSpPr>
                    <p:spPr>
                      <a:xfrm rot="20700000">
                        <a:off x="7675291" y="2055965"/>
                        <a:ext cx="134272" cy="60327"/>
                      </a:xfrm>
                      <a:custGeom>
                        <a:avLst/>
                        <a:gdLst>
                          <a:gd name="connsiteX0" fmla="*/ 5867 w 219076"/>
                          <a:gd name="connsiteY0" fmla="*/ 0 h 98426"/>
                          <a:gd name="connsiteX1" fmla="*/ 213209 w 219076"/>
                          <a:gd name="connsiteY1" fmla="*/ 0 h 98426"/>
                          <a:gd name="connsiteX2" fmla="*/ 219076 w 219076"/>
                          <a:gd name="connsiteY2" fmla="*/ 20638 h 98426"/>
                          <a:gd name="connsiteX3" fmla="*/ 109538 w 219076"/>
                          <a:gd name="connsiteY3" fmla="*/ 98426 h 98426"/>
                          <a:gd name="connsiteX4" fmla="*/ 0 w 219076"/>
                          <a:gd name="connsiteY4" fmla="*/ 20638 h 9842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19076" h="98426">
                            <a:moveTo>
                              <a:pt x="5867" y="0"/>
                            </a:moveTo>
                            <a:lnTo>
                              <a:pt x="213209" y="0"/>
                            </a:lnTo>
                            <a:lnTo>
                              <a:pt x="219076" y="20638"/>
                            </a:lnTo>
                            <a:cubicBezTo>
                              <a:pt x="219076" y="63599"/>
                              <a:pt x="170034" y="98426"/>
                              <a:pt x="109538" y="98426"/>
                            </a:cubicBezTo>
                            <a:cubicBezTo>
                              <a:pt x="49042" y="98426"/>
                              <a:pt x="0" y="63599"/>
                              <a:pt x="0" y="20638"/>
                            </a:cubicBezTo>
                            <a:close/>
                          </a:path>
                        </a:pathLst>
                      </a:custGeom>
                      <a:solidFill>
                        <a:srgbClr val="FFFF00"/>
                      </a:solidFill>
                      <a:ln w="63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sp>
                <p:nvSpPr>
                  <p:cNvPr id="1046" name="二等辺三角形 16">
                    <a:extLst>
                      <a:ext uri="{FF2B5EF4-FFF2-40B4-BE49-F238E27FC236}">
                        <a16:creationId xmlns:a16="http://schemas.microsoft.com/office/drawing/2014/main" id="{E4F4A107-D0AA-4D0E-85FD-BB4C3144848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238296" y="3723044"/>
                    <a:ext cx="113666" cy="103373"/>
                  </a:xfrm>
                  <a:custGeom>
                    <a:avLst/>
                    <a:gdLst>
                      <a:gd name="connsiteX0" fmla="*/ 0 w 313117"/>
                      <a:gd name="connsiteY0" fmla="*/ 210522 h 210522"/>
                      <a:gd name="connsiteX1" fmla="*/ 156559 w 313117"/>
                      <a:gd name="connsiteY1" fmla="*/ 0 h 210522"/>
                      <a:gd name="connsiteX2" fmla="*/ 313117 w 313117"/>
                      <a:gd name="connsiteY2" fmla="*/ 210522 h 210522"/>
                      <a:gd name="connsiteX3" fmla="*/ 0 w 313117"/>
                      <a:gd name="connsiteY3" fmla="*/ 210522 h 210522"/>
                      <a:gd name="connsiteX0" fmla="*/ 2016 w 315133"/>
                      <a:gd name="connsiteY0" fmla="*/ 210522 h 216310"/>
                      <a:gd name="connsiteX1" fmla="*/ 158575 w 315133"/>
                      <a:gd name="connsiteY1" fmla="*/ 0 h 216310"/>
                      <a:gd name="connsiteX2" fmla="*/ 315133 w 315133"/>
                      <a:gd name="connsiteY2" fmla="*/ 210522 h 216310"/>
                      <a:gd name="connsiteX3" fmla="*/ 2016 w 315133"/>
                      <a:gd name="connsiteY3" fmla="*/ 210522 h 216310"/>
                      <a:gd name="connsiteX0" fmla="*/ 2016 w 316347"/>
                      <a:gd name="connsiteY0" fmla="*/ 210522 h 223109"/>
                      <a:gd name="connsiteX1" fmla="*/ 158575 w 316347"/>
                      <a:gd name="connsiteY1" fmla="*/ 0 h 223109"/>
                      <a:gd name="connsiteX2" fmla="*/ 315133 w 316347"/>
                      <a:gd name="connsiteY2" fmla="*/ 210522 h 223109"/>
                      <a:gd name="connsiteX3" fmla="*/ 2016 w 316347"/>
                      <a:gd name="connsiteY3" fmla="*/ 210522 h 223109"/>
                      <a:gd name="connsiteX0" fmla="*/ 2160 w 316585"/>
                      <a:gd name="connsiteY0" fmla="*/ 210526 h 223113"/>
                      <a:gd name="connsiteX1" fmla="*/ 158719 w 316585"/>
                      <a:gd name="connsiteY1" fmla="*/ 4 h 223113"/>
                      <a:gd name="connsiteX2" fmla="*/ 315277 w 316585"/>
                      <a:gd name="connsiteY2" fmla="*/ 210526 h 223113"/>
                      <a:gd name="connsiteX3" fmla="*/ 2160 w 316585"/>
                      <a:gd name="connsiteY3" fmla="*/ 210526 h 2231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16585" h="223113">
                        <a:moveTo>
                          <a:pt x="2160" y="210526"/>
                        </a:moveTo>
                        <a:cubicBezTo>
                          <a:pt x="-17092" y="197502"/>
                          <a:pt x="97008" y="-1114"/>
                          <a:pt x="158719" y="4"/>
                        </a:cubicBezTo>
                        <a:cubicBezTo>
                          <a:pt x="220430" y="1122"/>
                          <a:pt x="329766" y="190358"/>
                          <a:pt x="315277" y="210526"/>
                        </a:cubicBezTo>
                        <a:cubicBezTo>
                          <a:pt x="300788" y="230694"/>
                          <a:pt x="21412" y="223550"/>
                          <a:pt x="2160" y="210526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7" name="フリーフォーム: 図形 1046">
                    <a:extLst>
                      <a:ext uri="{FF2B5EF4-FFF2-40B4-BE49-F238E27FC236}">
                        <a16:creationId xmlns:a16="http://schemas.microsoft.com/office/drawing/2014/main" id="{9706FCA8-7D9E-4445-8317-FF21ABF7DADE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9326269" y="3950020"/>
                    <a:ext cx="164170" cy="95254"/>
                  </a:xfrm>
                  <a:custGeom>
                    <a:avLst/>
                    <a:gdLst>
                      <a:gd name="connsiteX0" fmla="*/ 90736 w 164170"/>
                      <a:gd name="connsiteY0" fmla="*/ 1469 h 95254"/>
                      <a:gd name="connsiteX1" fmla="*/ 162258 w 164170"/>
                      <a:gd name="connsiteY1" fmla="*/ 74460 h 95254"/>
                      <a:gd name="connsiteX2" fmla="*/ 164170 w 164170"/>
                      <a:gd name="connsiteY2" fmla="*/ 95254 h 95254"/>
                      <a:gd name="connsiteX3" fmla="*/ 133011 w 164170"/>
                      <a:gd name="connsiteY3" fmla="*/ 95254 h 95254"/>
                      <a:gd name="connsiteX4" fmla="*/ 133702 w 164170"/>
                      <a:gd name="connsiteY4" fmla="*/ 82111 h 95254"/>
                      <a:gd name="connsiteX5" fmla="*/ 65524 w 164170"/>
                      <a:gd name="connsiteY5" fmla="*/ 30971 h 95254"/>
                      <a:gd name="connsiteX6" fmla="*/ 34667 w 164170"/>
                      <a:gd name="connsiteY6" fmla="*/ 59569 h 95254"/>
                      <a:gd name="connsiteX7" fmla="*/ 32791 w 164170"/>
                      <a:gd name="connsiteY7" fmla="*/ 95254 h 95254"/>
                      <a:gd name="connsiteX8" fmla="*/ 1494 w 164170"/>
                      <a:gd name="connsiteY8" fmla="*/ 95254 h 95254"/>
                      <a:gd name="connsiteX9" fmla="*/ 0 w 164170"/>
                      <a:gd name="connsiteY9" fmla="*/ 79006 h 95254"/>
                      <a:gd name="connsiteX10" fmla="*/ 57872 w 164170"/>
                      <a:gd name="connsiteY10" fmla="*/ 2415 h 95254"/>
                      <a:gd name="connsiteX11" fmla="*/ 90736 w 164170"/>
                      <a:gd name="connsiteY11" fmla="*/ 1469 h 952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64170" h="95254">
                        <a:moveTo>
                          <a:pt x="90736" y="1469"/>
                        </a:moveTo>
                        <a:cubicBezTo>
                          <a:pt x="123023" y="8000"/>
                          <a:pt x="151901" y="35807"/>
                          <a:pt x="162258" y="74460"/>
                        </a:cubicBezTo>
                        <a:lnTo>
                          <a:pt x="164170" y="95254"/>
                        </a:lnTo>
                        <a:lnTo>
                          <a:pt x="133011" y="95254"/>
                        </a:lnTo>
                        <a:lnTo>
                          <a:pt x="133702" y="82111"/>
                        </a:lnTo>
                        <a:cubicBezTo>
                          <a:pt x="124119" y="46346"/>
                          <a:pt x="93595" y="23449"/>
                          <a:pt x="65524" y="30971"/>
                        </a:cubicBezTo>
                        <a:cubicBezTo>
                          <a:pt x="51489" y="34732"/>
                          <a:pt x="40724" y="45385"/>
                          <a:pt x="34667" y="59569"/>
                        </a:cubicBezTo>
                        <a:lnTo>
                          <a:pt x="32791" y="95254"/>
                        </a:lnTo>
                        <a:lnTo>
                          <a:pt x="1494" y="95254"/>
                        </a:lnTo>
                        <a:lnTo>
                          <a:pt x="0" y="79006"/>
                        </a:lnTo>
                        <a:cubicBezTo>
                          <a:pt x="3077" y="42285"/>
                          <a:pt x="24991" y="11226"/>
                          <a:pt x="57872" y="2415"/>
                        </a:cubicBezTo>
                        <a:cubicBezTo>
                          <a:pt x="68833" y="-522"/>
                          <a:pt x="79974" y="-708"/>
                          <a:pt x="90736" y="1469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40" name="稲妻 1039">
                  <a:extLst>
                    <a:ext uri="{FF2B5EF4-FFF2-40B4-BE49-F238E27FC236}">
                      <a16:creationId xmlns:a16="http://schemas.microsoft.com/office/drawing/2014/main" id="{9773F774-EBA6-4C49-93DF-07EEFFE27E85}"/>
                    </a:ext>
                  </a:extLst>
                </p:cNvPr>
                <p:cNvSpPr/>
                <p:nvPr/>
              </p:nvSpPr>
              <p:spPr bwMode="auto">
                <a:xfrm rot="4500000">
                  <a:off x="4420069" y="4478294"/>
                  <a:ext cx="326199" cy="436928"/>
                </a:xfrm>
                <a:prstGeom prst="lightningBolt">
                  <a:avLst/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1" name="稲妻 1040">
                  <a:extLst>
                    <a:ext uri="{FF2B5EF4-FFF2-40B4-BE49-F238E27FC236}">
                      <a16:creationId xmlns:a16="http://schemas.microsoft.com/office/drawing/2014/main" id="{B23FEB4B-4F40-4359-B594-DC6B99535F40}"/>
                    </a:ext>
                  </a:extLst>
                </p:cNvPr>
                <p:cNvSpPr/>
                <p:nvPr/>
              </p:nvSpPr>
              <p:spPr bwMode="auto">
                <a:xfrm rot="6300000">
                  <a:off x="4482707" y="4748709"/>
                  <a:ext cx="254866" cy="297730"/>
                </a:xfrm>
                <a:prstGeom prst="lightningBolt">
                  <a:avLst/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42" name="グループ化 1041">
                  <a:extLst>
                    <a:ext uri="{FF2B5EF4-FFF2-40B4-BE49-F238E27FC236}">
                      <a16:creationId xmlns:a16="http://schemas.microsoft.com/office/drawing/2014/main" id="{B24FF52C-DD9F-4BA2-AA2E-4000D45A49C7}"/>
                    </a:ext>
                  </a:extLst>
                </p:cNvPr>
                <p:cNvGrpSpPr/>
                <p:nvPr/>
              </p:nvGrpSpPr>
              <p:grpSpPr>
                <a:xfrm flipH="1">
                  <a:off x="3524944" y="4317792"/>
                  <a:ext cx="436928" cy="491349"/>
                  <a:chOff x="8679173" y="3016524"/>
                  <a:chExt cx="436928" cy="491349"/>
                </a:xfrm>
              </p:grpSpPr>
              <p:sp>
                <p:nvSpPr>
                  <p:cNvPr id="1043" name="稲妻 1042">
                    <a:extLst>
                      <a:ext uri="{FF2B5EF4-FFF2-40B4-BE49-F238E27FC236}">
                        <a16:creationId xmlns:a16="http://schemas.microsoft.com/office/drawing/2014/main" id="{114AC622-1453-4851-8B79-38246CA11ABD}"/>
                      </a:ext>
                    </a:extLst>
                  </p:cNvPr>
                  <p:cNvSpPr/>
                  <p:nvPr/>
                </p:nvSpPr>
                <p:spPr bwMode="auto">
                  <a:xfrm rot="4500000">
                    <a:off x="8734537" y="2961160"/>
                    <a:ext cx="326199" cy="436928"/>
                  </a:xfrm>
                  <a:prstGeom prst="lightningBolt">
                    <a:avLst/>
                  </a:prstGeom>
                  <a:solidFill>
                    <a:srgbClr val="FF0000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4" name="稲妻 1043">
                    <a:extLst>
                      <a:ext uri="{FF2B5EF4-FFF2-40B4-BE49-F238E27FC236}">
                        <a16:creationId xmlns:a16="http://schemas.microsoft.com/office/drawing/2014/main" id="{2725747D-A0D9-4968-BFF2-432C10CCBB45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8797175" y="3231575"/>
                    <a:ext cx="254866" cy="297730"/>
                  </a:xfrm>
                  <a:prstGeom prst="lightningBolt">
                    <a:avLst/>
                  </a:prstGeom>
                  <a:solidFill>
                    <a:srgbClr val="FF0000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013" name="Group 467">
                <a:extLst>
                  <a:ext uri="{FF2B5EF4-FFF2-40B4-BE49-F238E27FC236}">
                    <a16:creationId xmlns:a16="http://schemas.microsoft.com/office/drawing/2014/main" id="{86F56F0C-BAA7-4D5D-A602-6E525A39C1B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163171" y="4778405"/>
                <a:ext cx="2409350" cy="1077804"/>
                <a:chOff x="263" y="618"/>
                <a:chExt cx="2132" cy="953"/>
              </a:xfrm>
            </p:grpSpPr>
            <p:sp>
              <p:nvSpPr>
                <p:cNvPr id="1022" name="Freeform 468">
                  <a:extLst>
                    <a:ext uri="{FF2B5EF4-FFF2-40B4-BE49-F238E27FC236}">
                      <a16:creationId xmlns:a16="http://schemas.microsoft.com/office/drawing/2014/main" id="{11AD5803-9E3E-4AA6-83C7-2F864255E2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8" y="618"/>
                  <a:ext cx="2042" cy="817"/>
                </a:xfrm>
                <a:custGeom>
                  <a:avLst/>
                  <a:gdLst>
                    <a:gd name="T0" fmla="*/ 0 w 2042"/>
                    <a:gd name="T1" fmla="*/ 772 h 817"/>
                    <a:gd name="T2" fmla="*/ 0 w 2042"/>
                    <a:gd name="T3" fmla="*/ 273 h 817"/>
                    <a:gd name="T4" fmla="*/ 182 w 2042"/>
                    <a:gd name="T5" fmla="*/ 0 h 817"/>
                    <a:gd name="T6" fmla="*/ 1361 w 2042"/>
                    <a:gd name="T7" fmla="*/ 0 h 817"/>
                    <a:gd name="T8" fmla="*/ 1815 w 2042"/>
                    <a:gd name="T9" fmla="*/ 227 h 817"/>
                    <a:gd name="T10" fmla="*/ 2042 w 2042"/>
                    <a:gd name="T11" fmla="*/ 635 h 817"/>
                    <a:gd name="T12" fmla="*/ 2042 w 2042"/>
                    <a:gd name="T13" fmla="*/ 817 h 817"/>
                    <a:gd name="T14" fmla="*/ 46 w 2042"/>
                    <a:gd name="T15" fmla="*/ 817 h 817"/>
                    <a:gd name="T16" fmla="*/ 0 w 2042"/>
                    <a:gd name="T17" fmla="*/ 772 h 8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42" h="817">
                      <a:moveTo>
                        <a:pt x="0" y="772"/>
                      </a:moveTo>
                      <a:lnTo>
                        <a:pt x="0" y="273"/>
                      </a:lnTo>
                      <a:lnTo>
                        <a:pt x="182" y="0"/>
                      </a:lnTo>
                      <a:lnTo>
                        <a:pt x="1361" y="0"/>
                      </a:lnTo>
                      <a:lnTo>
                        <a:pt x="1815" y="227"/>
                      </a:lnTo>
                      <a:lnTo>
                        <a:pt x="2042" y="635"/>
                      </a:lnTo>
                      <a:lnTo>
                        <a:pt x="2042" y="817"/>
                      </a:lnTo>
                      <a:lnTo>
                        <a:pt x="46" y="817"/>
                      </a:lnTo>
                      <a:lnTo>
                        <a:pt x="0" y="772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635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23" name="Freeform 469">
                  <a:extLst>
                    <a:ext uri="{FF2B5EF4-FFF2-40B4-BE49-F238E27FC236}">
                      <a16:creationId xmlns:a16="http://schemas.microsoft.com/office/drawing/2014/main" id="{8EBEF1F4-CBC8-4C8C-98BA-4DA9F52819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3" y="1344"/>
                  <a:ext cx="2132" cy="91"/>
                </a:xfrm>
                <a:custGeom>
                  <a:avLst/>
                  <a:gdLst>
                    <a:gd name="T0" fmla="*/ 2132 w 2132"/>
                    <a:gd name="T1" fmla="*/ 91 h 91"/>
                    <a:gd name="T2" fmla="*/ 45 w 2132"/>
                    <a:gd name="T3" fmla="*/ 91 h 91"/>
                    <a:gd name="T4" fmla="*/ 0 w 2132"/>
                    <a:gd name="T5" fmla="*/ 46 h 91"/>
                    <a:gd name="T6" fmla="*/ 0 w 2132"/>
                    <a:gd name="T7" fmla="*/ 0 h 91"/>
                    <a:gd name="T8" fmla="*/ 2132 w 2132"/>
                    <a:gd name="T9" fmla="*/ 0 h 91"/>
                    <a:gd name="T10" fmla="*/ 2132 w 2132"/>
                    <a:gd name="T11" fmla="*/ 91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32" h="91">
                      <a:moveTo>
                        <a:pt x="2132" y="91"/>
                      </a:moveTo>
                      <a:lnTo>
                        <a:pt x="45" y="91"/>
                      </a:lnTo>
                      <a:lnTo>
                        <a:pt x="0" y="46"/>
                      </a:lnTo>
                      <a:lnTo>
                        <a:pt x="0" y="0"/>
                      </a:lnTo>
                      <a:lnTo>
                        <a:pt x="2132" y="0"/>
                      </a:lnTo>
                      <a:lnTo>
                        <a:pt x="2132" y="91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635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24" name="Freeform 470">
                  <a:extLst>
                    <a:ext uri="{FF2B5EF4-FFF2-40B4-BE49-F238E27FC236}">
                      <a16:creationId xmlns:a16="http://schemas.microsoft.com/office/drawing/2014/main" id="{0FE5C60B-FD84-4011-B3AC-9BC4774892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69" y="754"/>
                  <a:ext cx="545" cy="273"/>
                </a:xfrm>
                <a:custGeom>
                  <a:avLst/>
                  <a:gdLst>
                    <a:gd name="T0" fmla="*/ 454 w 545"/>
                    <a:gd name="T1" fmla="*/ 91 h 273"/>
                    <a:gd name="T2" fmla="*/ 545 w 545"/>
                    <a:gd name="T3" fmla="*/ 273 h 273"/>
                    <a:gd name="T4" fmla="*/ 91 w 545"/>
                    <a:gd name="T5" fmla="*/ 273 h 273"/>
                    <a:gd name="T6" fmla="*/ 0 w 545"/>
                    <a:gd name="T7" fmla="*/ 0 h 273"/>
                    <a:gd name="T8" fmla="*/ 272 w 545"/>
                    <a:gd name="T9" fmla="*/ 0 h 273"/>
                    <a:gd name="T10" fmla="*/ 454 w 545"/>
                    <a:gd name="T11" fmla="*/ 91 h 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45" h="273">
                      <a:moveTo>
                        <a:pt x="454" y="91"/>
                      </a:moveTo>
                      <a:lnTo>
                        <a:pt x="545" y="273"/>
                      </a:lnTo>
                      <a:lnTo>
                        <a:pt x="91" y="273"/>
                      </a:lnTo>
                      <a:lnTo>
                        <a:pt x="0" y="0"/>
                      </a:lnTo>
                      <a:lnTo>
                        <a:pt x="272" y="0"/>
                      </a:lnTo>
                      <a:lnTo>
                        <a:pt x="454" y="91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635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25" name="Rectangle 471">
                  <a:extLst>
                    <a:ext uri="{FF2B5EF4-FFF2-40B4-BE49-F238E27FC236}">
                      <a16:creationId xmlns:a16="http://schemas.microsoft.com/office/drawing/2014/main" id="{2BA3479F-EA0F-4754-8B57-B5FD1CA402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5" y="754"/>
                  <a:ext cx="454" cy="273"/>
                </a:xfrm>
                <a:prstGeom prst="rect">
                  <a:avLst/>
                </a:prstGeom>
                <a:solidFill>
                  <a:srgbClr val="00B0F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26" name="Rectangle 472">
                  <a:extLst>
                    <a:ext uri="{FF2B5EF4-FFF2-40B4-BE49-F238E27FC236}">
                      <a16:creationId xmlns:a16="http://schemas.microsoft.com/office/drawing/2014/main" id="{13D861E3-1F97-4A75-8E70-85D475BCD0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6" y="754"/>
                  <a:ext cx="454" cy="273"/>
                </a:xfrm>
                <a:prstGeom prst="rect">
                  <a:avLst/>
                </a:prstGeom>
                <a:solidFill>
                  <a:srgbClr val="00B0F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27" name="Rectangle 473">
                  <a:extLst>
                    <a:ext uri="{FF2B5EF4-FFF2-40B4-BE49-F238E27FC236}">
                      <a16:creationId xmlns:a16="http://schemas.microsoft.com/office/drawing/2014/main" id="{414692D5-F247-473D-A464-E47E106B26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5" y="754"/>
                  <a:ext cx="136" cy="273"/>
                </a:xfrm>
                <a:prstGeom prst="rect">
                  <a:avLst/>
                </a:prstGeom>
                <a:solidFill>
                  <a:srgbClr val="00B0F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28" name="AutoShape 474">
                  <a:extLst>
                    <a:ext uri="{FF2B5EF4-FFF2-40B4-BE49-F238E27FC236}">
                      <a16:creationId xmlns:a16="http://schemas.microsoft.com/office/drawing/2014/main" id="{DB296C57-9CA9-453E-BD51-BBAFA0144F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23" y="936"/>
                  <a:ext cx="91" cy="136"/>
                </a:xfrm>
                <a:prstGeom prst="roundRect">
                  <a:avLst>
                    <a:gd name="adj" fmla="val 36264"/>
                  </a:avLst>
                </a:prstGeom>
                <a:solidFill>
                  <a:srgbClr val="333333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29" name="Rectangle 475">
                  <a:extLst>
                    <a:ext uri="{FF2B5EF4-FFF2-40B4-BE49-F238E27FC236}">
                      <a16:creationId xmlns:a16="http://schemas.microsoft.com/office/drawing/2014/main" id="{42D48CE5-7B53-4FCA-82FA-1345B51CA8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6" y="1072"/>
                  <a:ext cx="91" cy="45"/>
                </a:xfrm>
                <a:prstGeom prst="rect">
                  <a:avLst/>
                </a:prstGeom>
                <a:solidFill>
                  <a:srgbClr val="0000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30" name="Rectangle 476">
                  <a:extLst>
                    <a:ext uri="{FF2B5EF4-FFF2-40B4-BE49-F238E27FC236}">
                      <a16:creationId xmlns:a16="http://schemas.microsoft.com/office/drawing/2014/main" id="{76472B63-D449-4C07-A96A-C32E53D5AF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4" y="1253"/>
                  <a:ext cx="136" cy="91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31" name="Rectangle 477">
                  <a:extLst>
                    <a:ext uri="{FF2B5EF4-FFF2-40B4-BE49-F238E27FC236}">
                      <a16:creationId xmlns:a16="http://schemas.microsoft.com/office/drawing/2014/main" id="{77AC4258-C2AF-4239-B681-D3DDBB344A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4" y="1163"/>
                  <a:ext cx="45" cy="46"/>
                </a:xfrm>
                <a:prstGeom prst="rect">
                  <a:avLst/>
                </a:prstGeom>
                <a:solidFill>
                  <a:srgbClr val="FF66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32" name="Oval 478">
                  <a:extLst>
                    <a:ext uri="{FF2B5EF4-FFF2-40B4-BE49-F238E27FC236}">
                      <a16:creationId xmlns:a16="http://schemas.microsoft.com/office/drawing/2014/main" id="{4F967E6C-3224-44D5-8671-8127405E3B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6" y="1299"/>
                  <a:ext cx="272" cy="272"/>
                </a:xfrm>
                <a:prstGeom prst="ellipse">
                  <a:avLst/>
                </a:prstGeom>
                <a:solidFill>
                  <a:srgbClr val="0000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33" name="Oval 479">
                  <a:extLst>
                    <a:ext uri="{FF2B5EF4-FFF2-40B4-BE49-F238E27FC236}">
                      <a16:creationId xmlns:a16="http://schemas.microsoft.com/office/drawing/2014/main" id="{146A082B-3775-4CF0-A3C3-4D881BE98A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1" y="1344"/>
                  <a:ext cx="181" cy="181"/>
                </a:xfrm>
                <a:prstGeom prst="ellipse">
                  <a:avLst/>
                </a:prstGeom>
                <a:solidFill>
                  <a:srgbClr val="969696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34" name="Rectangle 480">
                  <a:extLst>
                    <a:ext uri="{FF2B5EF4-FFF2-40B4-BE49-F238E27FC236}">
                      <a16:creationId xmlns:a16="http://schemas.microsoft.com/office/drawing/2014/main" id="{A1F39D38-31EE-4B87-A5A9-BE8D57AC94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263" y="1163"/>
                  <a:ext cx="45" cy="136"/>
                </a:xfrm>
                <a:prstGeom prst="rect">
                  <a:avLst/>
                </a:prstGeom>
                <a:solidFill>
                  <a:srgbClr val="FF66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35" name="Rectangle 481">
                  <a:extLst>
                    <a:ext uri="{FF2B5EF4-FFF2-40B4-BE49-F238E27FC236}">
                      <a16:creationId xmlns:a16="http://schemas.microsoft.com/office/drawing/2014/main" id="{FBD53B55-FC7A-4D89-B6EE-8F3BD67F73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263" y="1209"/>
                  <a:ext cx="45" cy="136"/>
                </a:xfrm>
                <a:prstGeom prst="rect">
                  <a:avLst/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36" name="Oval 482">
                  <a:extLst>
                    <a:ext uri="{FF2B5EF4-FFF2-40B4-BE49-F238E27FC236}">
                      <a16:creationId xmlns:a16="http://schemas.microsoft.com/office/drawing/2014/main" id="{5E97EE13-43E2-40E5-A78E-883DCE95FF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6" y="1299"/>
                  <a:ext cx="272" cy="272"/>
                </a:xfrm>
                <a:prstGeom prst="ellipse">
                  <a:avLst/>
                </a:prstGeom>
                <a:solidFill>
                  <a:srgbClr val="0000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37" name="Rectangle 483">
                  <a:extLst>
                    <a:ext uri="{FF2B5EF4-FFF2-40B4-BE49-F238E27FC236}">
                      <a16:creationId xmlns:a16="http://schemas.microsoft.com/office/drawing/2014/main" id="{AA39974D-54A9-4787-99FB-3920916B252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1072"/>
                  <a:ext cx="91" cy="45"/>
                </a:xfrm>
                <a:prstGeom prst="rect">
                  <a:avLst/>
                </a:prstGeom>
                <a:solidFill>
                  <a:srgbClr val="0000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38" name="Oval 484">
                  <a:extLst>
                    <a:ext uri="{FF2B5EF4-FFF2-40B4-BE49-F238E27FC236}">
                      <a16:creationId xmlns:a16="http://schemas.microsoft.com/office/drawing/2014/main" id="{F68A6248-8800-4DBC-8D78-1F068EB392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1" y="1344"/>
                  <a:ext cx="181" cy="181"/>
                </a:xfrm>
                <a:prstGeom prst="ellipse">
                  <a:avLst/>
                </a:prstGeom>
                <a:solidFill>
                  <a:srgbClr val="969696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14" name="グループ化 1013">
                <a:extLst>
                  <a:ext uri="{FF2B5EF4-FFF2-40B4-BE49-F238E27FC236}">
                    <a16:creationId xmlns:a16="http://schemas.microsoft.com/office/drawing/2014/main" id="{5AFCBE31-FA20-4901-A2A9-496F66E75BFE}"/>
                  </a:ext>
                </a:extLst>
              </p:cNvPr>
              <p:cNvGrpSpPr/>
              <p:nvPr/>
            </p:nvGrpSpPr>
            <p:grpSpPr>
              <a:xfrm>
                <a:off x="4600401" y="5030569"/>
                <a:ext cx="218345" cy="202139"/>
                <a:chOff x="7470971" y="2272348"/>
                <a:chExt cx="325505" cy="301346"/>
              </a:xfrm>
              <a:solidFill>
                <a:schemeClr val="tx1"/>
              </a:solidFill>
            </p:grpSpPr>
            <p:sp>
              <p:nvSpPr>
                <p:cNvPr id="1020" name="台形 1019">
                  <a:extLst>
                    <a:ext uri="{FF2B5EF4-FFF2-40B4-BE49-F238E27FC236}">
                      <a16:creationId xmlns:a16="http://schemas.microsoft.com/office/drawing/2014/main" id="{CE7338F9-8A95-41F5-99CF-586E776E3E07}"/>
                    </a:ext>
                  </a:extLst>
                </p:cNvPr>
                <p:cNvSpPr/>
                <p:nvPr/>
              </p:nvSpPr>
              <p:spPr>
                <a:xfrm>
                  <a:off x="7563874" y="2272348"/>
                  <a:ext cx="139700" cy="152400"/>
                </a:xfrm>
                <a:prstGeom prst="trapezoid">
                  <a:avLst/>
                </a:prstGeom>
                <a:grp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1" name="片側の 2 つの角を丸めた四角形 215">
                  <a:extLst>
                    <a:ext uri="{FF2B5EF4-FFF2-40B4-BE49-F238E27FC236}">
                      <a16:creationId xmlns:a16="http://schemas.microsoft.com/office/drawing/2014/main" id="{4C0D60CD-DE76-4B83-8681-21D27C24F271}"/>
                    </a:ext>
                  </a:extLst>
                </p:cNvPr>
                <p:cNvSpPr/>
                <p:nvPr/>
              </p:nvSpPr>
              <p:spPr>
                <a:xfrm>
                  <a:off x="7470971" y="2400933"/>
                  <a:ext cx="325505" cy="172761"/>
                </a:xfrm>
                <a:prstGeom prst="round2SameRect">
                  <a:avLst>
                    <a:gd name="adj1" fmla="val 23670"/>
                    <a:gd name="adj2" fmla="val 0"/>
                  </a:avLst>
                </a:prstGeom>
                <a:grp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15" name="フリーフォーム: 図形 1014">
                <a:extLst>
                  <a:ext uri="{FF2B5EF4-FFF2-40B4-BE49-F238E27FC236}">
                    <a16:creationId xmlns:a16="http://schemas.microsoft.com/office/drawing/2014/main" id="{A855D723-0F34-41C2-8953-8833169FEDCC}"/>
                  </a:ext>
                </a:extLst>
              </p:cNvPr>
              <p:cNvSpPr/>
              <p:nvPr/>
            </p:nvSpPr>
            <p:spPr bwMode="auto">
              <a:xfrm>
                <a:off x="4492723" y="5145750"/>
                <a:ext cx="164170" cy="95254"/>
              </a:xfrm>
              <a:custGeom>
                <a:avLst/>
                <a:gdLst>
                  <a:gd name="connsiteX0" fmla="*/ 90736 w 164170"/>
                  <a:gd name="connsiteY0" fmla="*/ 1469 h 95254"/>
                  <a:gd name="connsiteX1" fmla="*/ 162258 w 164170"/>
                  <a:gd name="connsiteY1" fmla="*/ 74460 h 95254"/>
                  <a:gd name="connsiteX2" fmla="*/ 164170 w 164170"/>
                  <a:gd name="connsiteY2" fmla="*/ 95254 h 95254"/>
                  <a:gd name="connsiteX3" fmla="*/ 133011 w 164170"/>
                  <a:gd name="connsiteY3" fmla="*/ 95254 h 95254"/>
                  <a:gd name="connsiteX4" fmla="*/ 133702 w 164170"/>
                  <a:gd name="connsiteY4" fmla="*/ 82111 h 95254"/>
                  <a:gd name="connsiteX5" fmla="*/ 65524 w 164170"/>
                  <a:gd name="connsiteY5" fmla="*/ 30971 h 95254"/>
                  <a:gd name="connsiteX6" fmla="*/ 34667 w 164170"/>
                  <a:gd name="connsiteY6" fmla="*/ 59569 h 95254"/>
                  <a:gd name="connsiteX7" fmla="*/ 32791 w 164170"/>
                  <a:gd name="connsiteY7" fmla="*/ 95254 h 95254"/>
                  <a:gd name="connsiteX8" fmla="*/ 1494 w 164170"/>
                  <a:gd name="connsiteY8" fmla="*/ 95254 h 95254"/>
                  <a:gd name="connsiteX9" fmla="*/ 0 w 164170"/>
                  <a:gd name="connsiteY9" fmla="*/ 79006 h 95254"/>
                  <a:gd name="connsiteX10" fmla="*/ 57872 w 164170"/>
                  <a:gd name="connsiteY10" fmla="*/ 2415 h 95254"/>
                  <a:gd name="connsiteX11" fmla="*/ 90736 w 164170"/>
                  <a:gd name="connsiteY11" fmla="*/ 1469 h 9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4170" h="95254">
                    <a:moveTo>
                      <a:pt x="90736" y="1469"/>
                    </a:moveTo>
                    <a:cubicBezTo>
                      <a:pt x="123023" y="8000"/>
                      <a:pt x="151901" y="35807"/>
                      <a:pt x="162258" y="74460"/>
                    </a:cubicBezTo>
                    <a:lnTo>
                      <a:pt x="164170" y="95254"/>
                    </a:lnTo>
                    <a:lnTo>
                      <a:pt x="133011" y="95254"/>
                    </a:lnTo>
                    <a:lnTo>
                      <a:pt x="133702" y="82111"/>
                    </a:lnTo>
                    <a:cubicBezTo>
                      <a:pt x="124119" y="46346"/>
                      <a:pt x="93595" y="23449"/>
                      <a:pt x="65524" y="30971"/>
                    </a:cubicBezTo>
                    <a:cubicBezTo>
                      <a:pt x="51489" y="34732"/>
                      <a:pt x="40724" y="45385"/>
                      <a:pt x="34667" y="59569"/>
                    </a:cubicBezTo>
                    <a:lnTo>
                      <a:pt x="32791" y="95254"/>
                    </a:lnTo>
                    <a:lnTo>
                      <a:pt x="1494" y="95254"/>
                    </a:lnTo>
                    <a:lnTo>
                      <a:pt x="0" y="79006"/>
                    </a:lnTo>
                    <a:cubicBezTo>
                      <a:pt x="3077" y="42285"/>
                      <a:pt x="24991" y="11226"/>
                      <a:pt x="57872" y="2415"/>
                    </a:cubicBezTo>
                    <a:cubicBezTo>
                      <a:pt x="68833" y="-522"/>
                      <a:pt x="79974" y="-708"/>
                      <a:pt x="90736" y="1469"/>
                    </a:cubicBezTo>
                    <a:close/>
                  </a:path>
                </a:pathLst>
              </a:cu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6" name="フリーフォーム: 図形 1015">
                <a:extLst>
                  <a:ext uri="{FF2B5EF4-FFF2-40B4-BE49-F238E27FC236}">
                    <a16:creationId xmlns:a16="http://schemas.microsoft.com/office/drawing/2014/main" id="{69DFE056-01AE-45AD-B94D-35C7DDF60D56}"/>
                  </a:ext>
                </a:extLst>
              </p:cNvPr>
              <p:cNvSpPr/>
              <p:nvPr/>
            </p:nvSpPr>
            <p:spPr>
              <a:xfrm>
                <a:off x="4539896" y="4704345"/>
                <a:ext cx="334458" cy="373694"/>
              </a:xfrm>
              <a:custGeom>
                <a:avLst/>
                <a:gdLst>
                  <a:gd name="connsiteX0" fmla="*/ 167229 w 334458"/>
                  <a:gd name="connsiteY0" fmla="*/ 0 h 373694"/>
                  <a:gd name="connsiteX1" fmla="*/ 334458 w 334458"/>
                  <a:gd name="connsiteY1" fmla="*/ 186847 h 373694"/>
                  <a:gd name="connsiteX2" fmla="*/ 167229 w 334458"/>
                  <a:gd name="connsiteY2" fmla="*/ 373694 h 373694"/>
                  <a:gd name="connsiteX3" fmla="*/ 102136 w 334458"/>
                  <a:gd name="connsiteY3" fmla="*/ 359011 h 373694"/>
                  <a:gd name="connsiteX4" fmla="*/ 101085 w 334458"/>
                  <a:gd name="connsiteY4" fmla="*/ 358219 h 373694"/>
                  <a:gd name="connsiteX5" fmla="*/ 133438 w 334458"/>
                  <a:gd name="connsiteY5" fmla="*/ 319218 h 373694"/>
                  <a:gd name="connsiteX6" fmla="*/ 142823 w 334458"/>
                  <a:gd name="connsiteY6" fmla="*/ 243726 h 373694"/>
                  <a:gd name="connsiteX7" fmla="*/ 20187 w 334458"/>
                  <a:gd name="connsiteY7" fmla="*/ 223679 h 373694"/>
                  <a:gd name="connsiteX8" fmla="*/ 7657 w 334458"/>
                  <a:gd name="connsiteY8" fmla="*/ 229222 h 373694"/>
                  <a:gd name="connsiteX9" fmla="*/ 0 w 334458"/>
                  <a:gd name="connsiteY9" fmla="*/ 186847 h 373694"/>
                  <a:gd name="connsiteX10" fmla="*/ 167229 w 334458"/>
                  <a:gd name="connsiteY10" fmla="*/ 0 h 373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4458" h="373694">
                    <a:moveTo>
                      <a:pt x="167229" y="0"/>
                    </a:moveTo>
                    <a:cubicBezTo>
                      <a:pt x="259587" y="0"/>
                      <a:pt x="334458" y="83654"/>
                      <a:pt x="334458" y="186847"/>
                    </a:cubicBezTo>
                    <a:cubicBezTo>
                      <a:pt x="334458" y="290040"/>
                      <a:pt x="259587" y="373694"/>
                      <a:pt x="167229" y="373694"/>
                    </a:cubicBezTo>
                    <a:cubicBezTo>
                      <a:pt x="144140" y="373694"/>
                      <a:pt x="122143" y="368466"/>
                      <a:pt x="102136" y="359011"/>
                    </a:cubicBezTo>
                    <a:lnTo>
                      <a:pt x="101085" y="358219"/>
                    </a:lnTo>
                    <a:lnTo>
                      <a:pt x="133438" y="319218"/>
                    </a:lnTo>
                    <a:cubicBezTo>
                      <a:pt x="150245" y="291531"/>
                      <a:pt x="154702" y="264180"/>
                      <a:pt x="142823" y="243726"/>
                    </a:cubicBezTo>
                    <a:cubicBezTo>
                      <a:pt x="125004" y="213044"/>
                      <a:pt x="75492" y="206596"/>
                      <a:pt x="20187" y="223679"/>
                    </a:cubicBezTo>
                    <a:lnTo>
                      <a:pt x="7657" y="229222"/>
                    </a:lnTo>
                    <a:lnTo>
                      <a:pt x="0" y="186847"/>
                    </a:lnTo>
                    <a:cubicBezTo>
                      <a:pt x="0" y="83654"/>
                      <a:pt x="74871" y="0"/>
                      <a:pt x="1672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7" name="稲妻 1016">
                <a:extLst>
                  <a:ext uri="{FF2B5EF4-FFF2-40B4-BE49-F238E27FC236}">
                    <a16:creationId xmlns:a16="http://schemas.microsoft.com/office/drawing/2014/main" id="{165C313E-063E-47D5-902D-2AC99D9AB2B5}"/>
                  </a:ext>
                </a:extLst>
              </p:cNvPr>
              <p:cNvSpPr/>
              <p:nvPr/>
            </p:nvSpPr>
            <p:spPr bwMode="auto">
              <a:xfrm rot="5964218">
                <a:off x="4937797" y="4536041"/>
                <a:ext cx="254866" cy="297730"/>
              </a:xfrm>
              <a:prstGeom prst="lightningBolt">
                <a:avLst/>
              </a:prstGeom>
              <a:solidFill>
                <a:srgbClr val="FF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8" name="稲妻 1017">
                <a:extLst>
                  <a:ext uri="{FF2B5EF4-FFF2-40B4-BE49-F238E27FC236}">
                    <a16:creationId xmlns:a16="http://schemas.microsoft.com/office/drawing/2014/main" id="{41D43F34-A46E-4FFA-9E05-76D5BAC12446}"/>
                  </a:ext>
                </a:extLst>
              </p:cNvPr>
              <p:cNvSpPr/>
              <p:nvPr/>
            </p:nvSpPr>
            <p:spPr bwMode="auto">
              <a:xfrm rot="4967246">
                <a:off x="4913984" y="4355066"/>
                <a:ext cx="254866" cy="297730"/>
              </a:xfrm>
              <a:prstGeom prst="lightningBolt">
                <a:avLst/>
              </a:prstGeom>
              <a:solidFill>
                <a:srgbClr val="FF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9" name="フリーフォーム 344">
                <a:extLst>
                  <a:ext uri="{FF2B5EF4-FFF2-40B4-BE49-F238E27FC236}">
                    <a16:creationId xmlns:a16="http://schemas.microsoft.com/office/drawing/2014/main" id="{D95B6970-616A-4ACE-8528-28051BF47E8E}"/>
                  </a:ext>
                </a:extLst>
              </p:cNvPr>
              <p:cNvSpPr/>
              <p:nvPr/>
            </p:nvSpPr>
            <p:spPr>
              <a:xfrm rot="20700000" flipH="1">
                <a:off x="4559585" y="4839136"/>
                <a:ext cx="98087" cy="44069"/>
              </a:xfrm>
              <a:custGeom>
                <a:avLst/>
                <a:gdLst>
                  <a:gd name="connsiteX0" fmla="*/ 5867 w 219076"/>
                  <a:gd name="connsiteY0" fmla="*/ 0 h 98426"/>
                  <a:gd name="connsiteX1" fmla="*/ 213209 w 219076"/>
                  <a:gd name="connsiteY1" fmla="*/ 0 h 98426"/>
                  <a:gd name="connsiteX2" fmla="*/ 219076 w 219076"/>
                  <a:gd name="connsiteY2" fmla="*/ 20638 h 98426"/>
                  <a:gd name="connsiteX3" fmla="*/ 109538 w 219076"/>
                  <a:gd name="connsiteY3" fmla="*/ 98426 h 98426"/>
                  <a:gd name="connsiteX4" fmla="*/ 0 w 219076"/>
                  <a:gd name="connsiteY4" fmla="*/ 20638 h 9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76" h="98426">
                    <a:moveTo>
                      <a:pt x="5867" y="0"/>
                    </a:moveTo>
                    <a:lnTo>
                      <a:pt x="213209" y="0"/>
                    </a:lnTo>
                    <a:lnTo>
                      <a:pt x="219076" y="20638"/>
                    </a:lnTo>
                    <a:cubicBezTo>
                      <a:pt x="219076" y="63599"/>
                      <a:pt x="170034" y="98426"/>
                      <a:pt x="109538" y="98426"/>
                    </a:cubicBezTo>
                    <a:cubicBezTo>
                      <a:pt x="49042" y="98426"/>
                      <a:pt x="0" y="63599"/>
                      <a:pt x="0" y="20638"/>
                    </a:cubicBezTo>
                    <a:close/>
                  </a:path>
                </a:pathLst>
              </a:custGeom>
              <a:solidFill>
                <a:srgbClr val="FFFF00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72" name="グループ化 1071">
              <a:extLst>
                <a:ext uri="{FF2B5EF4-FFF2-40B4-BE49-F238E27FC236}">
                  <a16:creationId xmlns:a16="http://schemas.microsoft.com/office/drawing/2014/main" id="{0AEFE0B8-72F3-4C64-AF66-C0C683D4DA5F}"/>
                </a:ext>
              </a:extLst>
            </p:cNvPr>
            <p:cNvGrpSpPr/>
            <p:nvPr/>
          </p:nvGrpSpPr>
          <p:grpSpPr>
            <a:xfrm>
              <a:off x="4711233" y="7228714"/>
              <a:ext cx="1808422" cy="859321"/>
              <a:chOff x="495435" y="4944851"/>
              <a:chExt cx="2846601" cy="1352639"/>
            </a:xfrm>
          </p:grpSpPr>
          <p:grpSp>
            <p:nvGrpSpPr>
              <p:cNvPr id="1073" name="グループ化 1072">
                <a:extLst>
                  <a:ext uri="{FF2B5EF4-FFF2-40B4-BE49-F238E27FC236}">
                    <a16:creationId xmlns:a16="http://schemas.microsoft.com/office/drawing/2014/main" id="{9B1C375E-39EF-44E0-BBE7-A336103B61AF}"/>
                  </a:ext>
                </a:extLst>
              </p:cNvPr>
              <p:cNvGrpSpPr/>
              <p:nvPr/>
            </p:nvGrpSpPr>
            <p:grpSpPr>
              <a:xfrm>
                <a:off x="495435" y="4944851"/>
                <a:ext cx="1432214" cy="1350897"/>
                <a:chOff x="2134009" y="3699030"/>
                <a:chExt cx="2101869" cy="1982531"/>
              </a:xfrm>
            </p:grpSpPr>
            <p:sp>
              <p:nvSpPr>
                <p:cNvPr id="1092" name="四角形: 角を丸くする 1091">
                  <a:extLst>
                    <a:ext uri="{FF2B5EF4-FFF2-40B4-BE49-F238E27FC236}">
                      <a16:creationId xmlns:a16="http://schemas.microsoft.com/office/drawing/2014/main" id="{00C10CDC-9616-426C-8944-526090CFF51A}"/>
                    </a:ext>
                  </a:extLst>
                </p:cNvPr>
                <p:cNvSpPr/>
                <p:nvPr/>
              </p:nvSpPr>
              <p:spPr bwMode="auto">
                <a:xfrm>
                  <a:off x="4088995" y="4203356"/>
                  <a:ext cx="146883" cy="256526"/>
                </a:xfrm>
                <a:prstGeom prst="roundRect">
                  <a:avLst>
                    <a:gd name="adj" fmla="val 39839"/>
                  </a:avLst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3" name="四角形: 角を丸くする 1092">
                  <a:extLst>
                    <a:ext uri="{FF2B5EF4-FFF2-40B4-BE49-F238E27FC236}">
                      <a16:creationId xmlns:a16="http://schemas.microsoft.com/office/drawing/2014/main" id="{6838E78D-ED13-470B-AA7A-26FC4445AA81}"/>
                    </a:ext>
                  </a:extLst>
                </p:cNvPr>
                <p:cNvSpPr/>
                <p:nvPr/>
              </p:nvSpPr>
              <p:spPr bwMode="auto">
                <a:xfrm>
                  <a:off x="2134009" y="4203356"/>
                  <a:ext cx="146883" cy="256526"/>
                </a:xfrm>
                <a:prstGeom prst="roundRect">
                  <a:avLst>
                    <a:gd name="adj" fmla="val 39839"/>
                  </a:avLst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4" name="四角形: 角を丸くする 1093">
                  <a:extLst>
                    <a:ext uri="{FF2B5EF4-FFF2-40B4-BE49-F238E27FC236}">
                      <a16:creationId xmlns:a16="http://schemas.microsoft.com/office/drawing/2014/main" id="{3CB54461-B304-4A38-A092-CF4F599FC5B1}"/>
                    </a:ext>
                  </a:extLst>
                </p:cNvPr>
                <p:cNvSpPr/>
                <p:nvPr/>
              </p:nvSpPr>
              <p:spPr bwMode="auto">
                <a:xfrm>
                  <a:off x="3826695" y="5256474"/>
                  <a:ext cx="281136" cy="425087"/>
                </a:xfrm>
                <a:prstGeom prst="roundRect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5" name="四角形: 角を丸くする 1094">
                  <a:extLst>
                    <a:ext uri="{FF2B5EF4-FFF2-40B4-BE49-F238E27FC236}">
                      <a16:creationId xmlns:a16="http://schemas.microsoft.com/office/drawing/2014/main" id="{5A04CE08-857E-41C7-B301-0F4C165A34A9}"/>
                    </a:ext>
                  </a:extLst>
                </p:cNvPr>
                <p:cNvSpPr/>
                <p:nvPr/>
              </p:nvSpPr>
              <p:spPr bwMode="auto">
                <a:xfrm>
                  <a:off x="2274120" y="5256474"/>
                  <a:ext cx="281136" cy="425087"/>
                </a:xfrm>
                <a:prstGeom prst="roundRect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6" name="フリーフォーム: 図形 1095">
                  <a:extLst>
                    <a:ext uri="{FF2B5EF4-FFF2-40B4-BE49-F238E27FC236}">
                      <a16:creationId xmlns:a16="http://schemas.microsoft.com/office/drawing/2014/main" id="{4C28CEF9-1631-46CB-ABDA-17007D1D4D3C}"/>
                    </a:ext>
                  </a:extLst>
                </p:cNvPr>
                <p:cNvSpPr/>
                <p:nvPr/>
              </p:nvSpPr>
              <p:spPr bwMode="auto">
                <a:xfrm>
                  <a:off x="2255070" y="3699030"/>
                  <a:ext cx="1850211" cy="763453"/>
                </a:xfrm>
                <a:custGeom>
                  <a:avLst/>
                  <a:gdLst>
                    <a:gd name="connsiteX0" fmla="*/ 176172 w 1850211"/>
                    <a:gd name="connsiteY0" fmla="*/ 0 h 763453"/>
                    <a:gd name="connsiteX1" fmla="*/ 1674040 w 1850211"/>
                    <a:gd name="connsiteY1" fmla="*/ 0 h 763453"/>
                    <a:gd name="connsiteX2" fmla="*/ 1774005 w 1850211"/>
                    <a:gd name="connsiteY2" fmla="*/ 99965 h 763453"/>
                    <a:gd name="connsiteX3" fmla="*/ 1774005 w 1850211"/>
                    <a:gd name="connsiteY3" fmla="*/ 106460 h 763453"/>
                    <a:gd name="connsiteX4" fmla="*/ 1776457 w 1850211"/>
                    <a:gd name="connsiteY4" fmla="*/ 106460 h 763453"/>
                    <a:gd name="connsiteX5" fmla="*/ 1850211 w 1850211"/>
                    <a:gd name="connsiteY5" fmla="*/ 763453 h 763453"/>
                    <a:gd name="connsiteX6" fmla="*/ 0 w 1850211"/>
                    <a:gd name="connsiteY6" fmla="*/ 763453 h 763453"/>
                    <a:gd name="connsiteX7" fmla="*/ 73754 w 1850211"/>
                    <a:gd name="connsiteY7" fmla="*/ 106460 h 763453"/>
                    <a:gd name="connsiteX8" fmla="*/ 76207 w 1850211"/>
                    <a:gd name="connsiteY8" fmla="*/ 106460 h 763453"/>
                    <a:gd name="connsiteX9" fmla="*/ 76207 w 1850211"/>
                    <a:gd name="connsiteY9" fmla="*/ 99965 h 763453"/>
                    <a:gd name="connsiteX10" fmla="*/ 176172 w 1850211"/>
                    <a:gd name="connsiteY10" fmla="*/ 0 h 7634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50211" h="763453">
                      <a:moveTo>
                        <a:pt x="176172" y="0"/>
                      </a:moveTo>
                      <a:lnTo>
                        <a:pt x="1674040" y="0"/>
                      </a:lnTo>
                      <a:cubicBezTo>
                        <a:pt x="1729249" y="0"/>
                        <a:pt x="1774005" y="44756"/>
                        <a:pt x="1774005" y="99965"/>
                      </a:cubicBezTo>
                      <a:lnTo>
                        <a:pt x="1774005" y="106460"/>
                      </a:lnTo>
                      <a:lnTo>
                        <a:pt x="1776457" y="106460"/>
                      </a:lnTo>
                      <a:lnTo>
                        <a:pt x="1850211" y="763453"/>
                      </a:lnTo>
                      <a:lnTo>
                        <a:pt x="0" y="763453"/>
                      </a:lnTo>
                      <a:lnTo>
                        <a:pt x="73754" y="106460"/>
                      </a:lnTo>
                      <a:lnTo>
                        <a:pt x="76207" y="106460"/>
                      </a:lnTo>
                      <a:lnTo>
                        <a:pt x="76207" y="99965"/>
                      </a:lnTo>
                      <a:cubicBezTo>
                        <a:pt x="76207" y="44756"/>
                        <a:pt x="120963" y="0"/>
                        <a:pt x="17617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7" name="台形 1096">
                  <a:extLst>
                    <a:ext uri="{FF2B5EF4-FFF2-40B4-BE49-F238E27FC236}">
                      <a16:creationId xmlns:a16="http://schemas.microsoft.com/office/drawing/2014/main" id="{E218CFAC-8F44-43C0-9ECC-EA69B5C2F466}"/>
                    </a:ext>
                  </a:extLst>
                </p:cNvPr>
                <p:cNvSpPr/>
                <p:nvPr/>
              </p:nvSpPr>
              <p:spPr bwMode="auto">
                <a:xfrm>
                  <a:off x="2207452" y="4462483"/>
                  <a:ext cx="1945448" cy="361440"/>
                </a:xfrm>
                <a:prstGeom prst="trapezoid">
                  <a:avLst>
                    <a:gd name="adj" fmla="val 12019"/>
                  </a:avLst>
                </a:prstGeom>
                <a:solidFill>
                  <a:srgbClr val="0070C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8" name="台形 1097">
                  <a:extLst>
                    <a:ext uri="{FF2B5EF4-FFF2-40B4-BE49-F238E27FC236}">
                      <a16:creationId xmlns:a16="http://schemas.microsoft.com/office/drawing/2014/main" id="{AA743813-2ED3-4FD6-943C-1CDC5BF958E2}"/>
                    </a:ext>
                  </a:extLst>
                </p:cNvPr>
                <p:cNvSpPr/>
                <p:nvPr/>
              </p:nvSpPr>
              <p:spPr bwMode="auto">
                <a:xfrm>
                  <a:off x="2312226" y="3771900"/>
                  <a:ext cx="1735900" cy="690583"/>
                </a:xfrm>
                <a:prstGeom prst="trapezoid">
                  <a:avLst>
                    <a:gd name="adj" fmla="val 11226"/>
                  </a:avLst>
                </a:prstGeom>
                <a:solidFill>
                  <a:srgbClr val="00B0F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9" name="台形 1098">
                  <a:extLst>
                    <a:ext uri="{FF2B5EF4-FFF2-40B4-BE49-F238E27FC236}">
                      <a16:creationId xmlns:a16="http://schemas.microsoft.com/office/drawing/2014/main" id="{820D7D17-4104-4AD2-BC63-91DFEB13CF1B}"/>
                    </a:ext>
                  </a:extLst>
                </p:cNvPr>
                <p:cNvSpPr/>
                <p:nvPr/>
              </p:nvSpPr>
              <p:spPr bwMode="auto">
                <a:xfrm>
                  <a:off x="2207452" y="4823923"/>
                  <a:ext cx="1945448" cy="361440"/>
                </a:xfrm>
                <a:prstGeom prst="trapezoid">
                  <a:avLst>
                    <a:gd name="adj" fmla="val 0"/>
                  </a:avLst>
                </a:prstGeom>
                <a:solidFill>
                  <a:srgbClr val="0070C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00" name="フリーフォーム: 図形 1099">
                  <a:extLst>
                    <a:ext uri="{FF2B5EF4-FFF2-40B4-BE49-F238E27FC236}">
                      <a16:creationId xmlns:a16="http://schemas.microsoft.com/office/drawing/2014/main" id="{A71373D3-752C-4808-B433-0B0F062ACE01}"/>
                    </a:ext>
                  </a:extLst>
                </p:cNvPr>
                <p:cNvSpPr/>
                <p:nvPr/>
              </p:nvSpPr>
              <p:spPr bwMode="auto">
                <a:xfrm>
                  <a:off x="2274120" y="4869628"/>
                  <a:ext cx="402675" cy="213423"/>
                </a:xfrm>
                <a:custGeom>
                  <a:avLst/>
                  <a:gdLst>
                    <a:gd name="connsiteX0" fmla="*/ 0 w 585065"/>
                    <a:gd name="connsiteY0" fmla="*/ 0 h 270030"/>
                    <a:gd name="connsiteX1" fmla="*/ 517558 w 585065"/>
                    <a:gd name="connsiteY1" fmla="*/ 0 h 270030"/>
                    <a:gd name="connsiteX2" fmla="*/ 585065 w 585065"/>
                    <a:gd name="connsiteY2" fmla="*/ 270030 h 270030"/>
                    <a:gd name="connsiteX3" fmla="*/ 0 w 585065"/>
                    <a:gd name="connsiteY3" fmla="*/ 270030 h 270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85065" h="270030">
                      <a:moveTo>
                        <a:pt x="0" y="0"/>
                      </a:moveTo>
                      <a:lnTo>
                        <a:pt x="517558" y="0"/>
                      </a:lnTo>
                      <a:lnTo>
                        <a:pt x="585065" y="270030"/>
                      </a:lnTo>
                      <a:lnTo>
                        <a:pt x="0" y="27003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1" name="フリーフォーム: 図形 1100">
                  <a:extLst>
                    <a:ext uri="{FF2B5EF4-FFF2-40B4-BE49-F238E27FC236}">
                      <a16:creationId xmlns:a16="http://schemas.microsoft.com/office/drawing/2014/main" id="{46899614-7109-402E-B816-DF5B4C7C9FDE}"/>
                    </a:ext>
                  </a:extLst>
                </p:cNvPr>
                <p:cNvSpPr/>
                <p:nvPr/>
              </p:nvSpPr>
              <p:spPr bwMode="auto">
                <a:xfrm flipH="1">
                  <a:off x="3679057" y="4869628"/>
                  <a:ext cx="402675" cy="213423"/>
                </a:xfrm>
                <a:custGeom>
                  <a:avLst/>
                  <a:gdLst>
                    <a:gd name="connsiteX0" fmla="*/ 0 w 585065"/>
                    <a:gd name="connsiteY0" fmla="*/ 0 h 270030"/>
                    <a:gd name="connsiteX1" fmla="*/ 517558 w 585065"/>
                    <a:gd name="connsiteY1" fmla="*/ 0 h 270030"/>
                    <a:gd name="connsiteX2" fmla="*/ 585065 w 585065"/>
                    <a:gd name="connsiteY2" fmla="*/ 270030 h 270030"/>
                    <a:gd name="connsiteX3" fmla="*/ 0 w 585065"/>
                    <a:gd name="connsiteY3" fmla="*/ 270030 h 270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85065" h="270030">
                      <a:moveTo>
                        <a:pt x="0" y="0"/>
                      </a:moveTo>
                      <a:lnTo>
                        <a:pt x="517558" y="0"/>
                      </a:lnTo>
                      <a:lnTo>
                        <a:pt x="585065" y="270030"/>
                      </a:lnTo>
                      <a:lnTo>
                        <a:pt x="0" y="27003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2" name="四角形: 上の 2 つの角を丸める 1101">
                  <a:extLst>
                    <a:ext uri="{FF2B5EF4-FFF2-40B4-BE49-F238E27FC236}">
                      <a16:creationId xmlns:a16="http://schemas.microsoft.com/office/drawing/2014/main" id="{74AB2A6F-B7C3-4191-BD05-C652F9A36CFC}"/>
                    </a:ext>
                  </a:extLst>
                </p:cNvPr>
                <p:cNvSpPr/>
                <p:nvPr/>
              </p:nvSpPr>
              <p:spPr bwMode="auto">
                <a:xfrm>
                  <a:off x="2188402" y="5083051"/>
                  <a:ext cx="1983548" cy="339382"/>
                </a:xfrm>
                <a:prstGeom prst="round2SameRect">
                  <a:avLst>
                    <a:gd name="adj1" fmla="val 10843"/>
                    <a:gd name="adj2" fmla="val 39548"/>
                  </a:avLst>
                </a:prstGeom>
                <a:solidFill>
                  <a:srgbClr val="0070C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03" name="四角形: 上の 2 つの角を丸める 1102">
                  <a:extLst>
                    <a:ext uri="{FF2B5EF4-FFF2-40B4-BE49-F238E27FC236}">
                      <a16:creationId xmlns:a16="http://schemas.microsoft.com/office/drawing/2014/main" id="{DEEA88CE-FF54-46C6-B53C-1C12C0C76335}"/>
                    </a:ext>
                  </a:extLst>
                </p:cNvPr>
                <p:cNvSpPr/>
                <p:nvPr/>
              </p:nvSpPr>
              <p:spPr bwMode="auto">
                <a:xfrm>
                  <a:off x="2597977" y="5190166"/>
                  <a:ext cx="1164398" cy="94660"/>
                </a:xfrm>
                <a:prstGeom prst="round2SameRect">
                  <a:avLst>
                    <a:gd name="adj1" fmla="val 10843"/>
                    <a:gd name="adj2" fmla="val 39548"/>
                  </a:avLst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04" name="正方形/長方形 1103">
                  <a:extLst>
                    <a:ext uri="{FF2B5EF4-FFF2-40B4-BE49-F238E27FC236}">
                      <a16:creationId xmlns:a16="http://schemas.microsoft.com/office/drawing/2014/main" id="{8F9989FF-BBCB-4C59-9BE0-85DFE637742A}"/>
                    </a:ext>
                  </a:extLst>
                </p:cNvPr>
                <p:cNvSpPr/>
                <p:nvPr/>
              </p:nvSpPr>
              <p:spPr bwMode="auto">
                <a:xfrm>
                  <a:off x="2959925" y="5199653"/>
                  <a:ext cx="440500" cy="2667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74" name="グループ化 1073">
                <a:extLst>
                  <a:ext uri="{FF2B5EF4-FFF2-40B4-BE49-F238E27FC236}">
                    <a16:creationId xmlns:a16="http://schemas.microsoft.com/office/drawing/2014/main" id="{89414001-0FC6-47BF-9D78-BAAAF4E7830D}"/>
                  </a:ext>
                </a:extLst>
              </p:cNvPr>
              <p:cNvGrpSpPr/>
              <p:nvPr/>
            </p:nvGrpSpPr>
            <p:grpSpPr>
              <a:xfrm>
                <a:off x="1966579" y="5332929"/>
                <a:ext cx="1375457" cy="964561"/>
                <a:chOff x="1966579" y="5332929"/>
                <a:chExt cx="1375457" cy="964561"/>
              </a:xfrm>
            </p:grpSpPr>
            <p:sp>
              <p:nvSpPr>
                <p:cNvPr id="1080" name="台形 1079">
                  <a:extLst>
                    <a:ext uri="{FF2B5EF4-FFF2-40B4-BE49-F238E27FC236}">
                      <a16:creationId xmlns:a16="http://schemas.microsoft.com/office/drawing/2014/main" id="{03FFC0D2-D4C8-4BCA-B2B5-D1A39C19B3A0}"/>
                    </a:ext>
                  </a:extLst>
                </p:cNvPr>
                <p:cNvSpPr/>
                <p:nvPr/>
              </p:nvSpPr>
              <p:spPr bwMode="auto">
                <a:xfrm>
                  <a:off x="2129645" y="5353816"/>
                  <a:ext cx="1049324" cy="486668"/>
                </a:xfrm>
                <a:prstGeom prst="trapezoid">
                  <a:avLst/>
                </a:prstGeom>
                <a:solidFill>
                  <a:srgbClr val="00B0F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1" name="四角形: 角を丸くする 1080">
                  <a:extLst>
                    <a:ext uri="{FF2B5EF4-FFF2-40B4-BE49-F238E27FC236}">
                      <a16:creationId xmlns:a16="http://schemas.microsoft.com/office/drawing/2014/main" id="{BA275EE6-ECD6-4F51-95C6-20652A3E1165}"/>
                    </a:ext>
                  </a:extLst>
                </p:cNvPr>
                <p:cNvSpPr/>
                <p:nvPr/>
              </p:nvSpPr>
              <p:spPr bwMode="auto">
                <a:xfrm>
                  <a:off x="3140144" y="5634578"/>
                  <a:ext cx="146177" cy="111611"/>
                </a:xfrm>
                <a:prstGeom prst="roundRect">
                  <a:avLst>
                    <a:gd name="adj" fmla="val 39839"/>
                  </a:avLst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2" name="四角形: 角を丸くする 1081">
                  <a:extLst>
                    <a:ext uri="{FF2B5EF4-FFF2-40B4-BE49-F238E27FC236}">
                      <a16:creationId xmlns:a16="http://schemas.microsoft.com/office/drawing/2014/main" id="{5C46C664-6E63-469B-98A8-DC24B25705E5}"/>
                    </a:ext>
                  </a:extLst>
                </p:cNvPr>
                <p:cNvSpPr/>
                <p:nvPr/>
              </p:nvSpPr>
              <p:spPr bwMode="auto">
                <a:xfrm>
                  <a:off x="2003469" y="5634578"/>
                  <a:ext cx="146177" cy="111611"/>
                </a:xfrm>
                <a:prstGeom prst="roundRect">
                  <a:avLst>
                    <a:gd name="adj" fmla="val 39839"/>
                  </a:avLst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3" name="フリーフォーム: 図形 1082">
                  <a:extLst>
                    <a:ext uri="{FF2B5EF4-FFF2-40B4-BE49-F238E27FC236}">
                      <a16:creationId xmlns:a16="http://schemas.microsoft.com/office/drawing/2014/main" id="{C38447BA-EE4C-48CD-9902-EF5BDC790094}"/>
                    </a:ext>
                  </a:extLst>
                </p:cNvPr>
                <p:cNvSpPr/>
                <p:nvPr/>
              </p:nvSpPr>
              <p:spPr bwMode="auto">
                <a:xfrm>
                  <a:off x="2104411" y="5332929"/>
                  <a:ext cx="1099791" cy="513235"/>
                </a:xfrm>
                <a:custGeom>
                  <a:avLst/>
                  <a:gdLst>
                    <a:gd name="connsiteX0" fmla="*/ 128309 w 1099791"/>
                    <a:gd name="connsiteY0" fmla="*/ 0 h 513235"/>
                    <a:gd name="connsiteX1" fmla="*/ 971482 w 1099791"/>
                    <a:gd name="connsiteY1" fmla="*/ 0 h 513235"/>
                    <a:gd name="connsiteX2" fmla="*/ 1099791 w 1099791"/>
                    <a:gd name="connsiteY2" fmla="*/ 513235 h 513235"/>
                    <a:gd name="connsiteX3" fmla="*/ 1062469 w 1099791"/>
                    <a:gd name="connsiteY3" fmla="*/ 513235 h 513235"/>
                    <a:gd name="connsiteX4" fmla="*/ 943325 w 1099791"/>
                    <a:gd name="connsiteY4" fmla="*/ 36659 h 513235"/>
                    <a:gd name="connsiteX5" fmla="*/ 156467 w 1099791"/>
                    <a:gd name="connsiteY5" fmla="*/ 36659 h 513235"/>
                    <a:gd name="connsiteX6" fmla="*/ 37323 w 1099791"/>
                    <a:gd name="connsiteY6" fmla="*/ 513235 h 513235"/>
                    <a:gd name="connsiteX7" fmla="*/ 0 w 1099791"/>
                    <a:gd name="connsiteY7" fmla="*/ 513235 h 5132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99791" h="513235">
                      <a:moveTo>
                        <a:pt x="128309" y="0"/>
                      </a:moveTo>
                      <a:lnTo>
                        <a:pt x="971482" y="0"/>
                      </a:lnTo>
                      <a:lnTo>
                        <a:pt x="1099791" y="513235"/>
                      </a:lnTo>
                      <a:lnTo>
                        <a:pt x="1062469" y="513235"/>
                      </a:lnTo>
                      <a:lnTo>
                        <a:pt x="943325" y="36659"/>
                      </a:lnTo>
                      <a:lnTo>
                        <a:pt x="156467" y="36659"/>
                      </a:lnTo>
                      <a:lnTo>
                        <a:pt x="37323" y="513235"/>
                      </a:lnTo>
                      <a:lnTo>
                        <a:pt x="0" y="51323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4" name="四角形: 角を丸くする 1083">
                  <a:extLst>
                    <a:ext uri="{FF2B5EF4-FFF2-40B4-BE49-F238E27FC236}">
                      <a16:creationId xmlns:a16="http://schemas.microsoft.com/office/drawing/2014/main" id="{4034E3FE-7D1C-482A-A898-2781911EFBCC}"/>
                    </a:ext>
                  </a:extLst>
                </p:cNvPr>
                <p:cNvSpPr/>
                <p:nvPr/>
              </p:nvSpPr>
              <p:spPr bwMode="auto">
                <a:xfrm>
                  <a:off x="2012763" y="6066189"/>
                  <a:ext cx="192822" cy="231301"/>
                </a:xfrm>
                <a:prstGeom prst="roundRect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5" name="四角形: 角を丸くする 1084">
                  <a:extLst>
                    <a:ext uri="{FF2B5EF4-FFF2-40B4-BE49-F238E27FC236}">
                      <a16:creationId xmlns:a16="http://schemas.microsoft.com/office/drawing/2014/main" id="{6D3D19F4-BAFD-4D8E-AD1D-A3129B7F075F}"/>
                    </a:ext>
                  </a:extLst>
                </p:cNvPr>
                <p:cNvSpPr/>
                <p:nvPr/>
              </p:nvSpPr>
              <p:spPr bwMode="auto">
                <a:xfrm>
                  <a:off x="3103029" y="6066188"/>
                  <a:ext cx="192822" cy="231301"/>
                </a:xfrm>
                <a:prstGeom prst="roundRect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6" name="四角形: 角を丸くする 1085">
                  <a:extLst>
                    <a:ext uri="{FF2B5EF4-FFF2-40B4-BE49-F238E27FC236}">
                      <a16:creationId xmlns:a16="http://schemas.microsoft.com/office/drawing/2014/main" id="{88ECA257-7CBE-47CB-997E-57B90A16D4B8}"/>
                    </a:ext>
                  </a:extLst>
                </p:cNvPr>
                <p:cNvSpPr/>
                <p:nvPr/>
              </p:nvSpPr>
              <p:spPr bwMode="auto">
                <a:xfrm>
                  <a:off x="2012763" y="5736186"/>
                  <a:ext cx="1283089" cy="403256"/>
                </a:xfrm>
                <a:prstGeom prst="roundRect">
                  <a:avLst>
                    <a:gd name="adj" fmla="val 23844"/>
                  </a:avLst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7" name="楕円 1086">
                  <a:extLst>
                    <a:ext uri="{FF2B5EF4-FFF2-40B4-BE49-F238E27FC236}">
                      <a16:creationId xmlns:a16="http://schemas.microsoft.com/office/drawing/2014/main" id="{113FAA65-2361-4626-8C37-D90D93F15BAA}"/>
                    </a:ext>
                  </a:extLst>
                </p:cNvPr>
                <p:cNvSpPr/>
                <p:nvPr/>
              </p:nvSpPr>
              <p:spPr bwMode="auto">
                <a:xfrm>
                  <a:off x="2059408" y="5792129"/>
                  <a:ext cx="184897" cy="184897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8" name="楕円 1087">
                  <a:extLst>
                    <a:ext uri="{FF2B5EF4-FFF2-40B4-BE49-F238E27FC236}">
                      <a16:creationId xmlns:a16="http://schemas.microsoft.com/office/drawing/2014/main" id="{D9CEC251-5DB8-4AB7-BEC8-35E4916C7DDF}"/>
                    </a:ext>
                  </a:extLst>
                </p:cNvPr>
                <p:cNvSpPr/>
                <p:nvPr/>
              </p:nvSpPr>
              <p:spPr bwMode="auto">
                <a:xfrm>
                  <a:off x="3065130" y="5792129"/>
                  <a:ext cx="184897" cy="184897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9" name="四角形: 角を丸くする 1088">
                  <a:extLst>
                    <a:ext uri="{FF2B5EF4-FFF2-40B4-BE49-F238E27FC236}">
                      <a16:creationId xmlns:a16="http://schemas.microsoft.com/office/drawing/2014/main" id="{61D8B454-BC09-4648-8D2D-90FB58008F94}"/>
                    </a:ext>
                  </a:extLst>
                </p:cNvPr>
                <p:cNvSpPr/>
                <p:nvPr/>
              </p:nvSpPr>
              <p:spPr bwMode="auto">
                <a:xfrm>
                  <a:off x="1966579" y="6027553"/>
                  <a:ext cx="1375457" cy="129541"/>
                </a:xfrm>
                <a:prstGeom prst="roundRect">
                  <a:avLst/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0" name="フリーフォーム: 図形 1089">
                  <a:extLst>
                    <a:ext uri="{FF2B5EF4-FFF2-40B4-BE49-F238E27FC236}">
                      <a16:creationId xmlns:a16="http://schemas.microsoft.com/office/drawing/2014/main" id="{39B7E6D8-7CB9-43EF-BF0D-EB4BF2CD3644}"/>
                    </a:ext>
                  </a:extLst>
                </p:cNvPr>
                <p:cNvSpPr/>
                <p:nvPr/>
              </p:nvSpPr>
              <p:spPr bwMode="auto">
                <a:xfrm>
                  <a:off x="2314978" y="5789720"/>
                  <a:ext cx="678467" cy="150724"/>
                </a:xfrm>
                <a:custGeom>
                  <a:avLst/>
                  <a:gdLst>
                    <a:gd name="connsiteX0" fmla="*/ 0 w 832915"/>
                    <a:gd name="connsiteY0" fmla="*/ 162174 h 185035"/>
                    <a:gd name="connsiteX1" fmla="*/ 0 w 832915"/>
                    <a:gd name="connsiteY1" fmla="*/ 162175 h 185035"/>
                    <a:gd name="connsiteX2" fmla="*/ 0 w 832915"/>
                    <a:gd name="connsiteY2" fmla="*/ 162175 h 185035"/>
                    <a:gd name="connsiteX3" fmla="*/ 22860 w 832915"/>
                    <a:gd name="connsiteY3" fmla="*/ 139315 h 185035"/>
                    <a:gd name="connsiteX4" fmla="*/ 810055 w 832915"/>
                    <a:gd name="connsiteY4" fmla="*/ 139315 h 185035"/>
                    <a:gd name="connsiteX5" fmla="*/ 832915 w 832915"/>
                    <a:gd name="connsiteY5" fmla="*/ 162175 h 185035"/>
                    <a:gd name="connsiteX6" fmla="*/ 832914 w 832915"/>
                    <a:gd name="connsiteY6" fmla="*/ 162175 h 185035"/>
                    <a:gd name="connsiteX7" fmla="*/ 810054 w 832915"/>
                    <a:gd name="connsiteY7" fmla="*/ 185035 h 185035"/>
                    <a:gd name="connsiteX8" fmla="*/ 22860 w 832915"/>
                    <a:gd name="connsiteY8" fmla="*/ 185034 h 185035"/>
                    <a:gd name="connsiteX9" fmla="*/ 6696 w 832915"/>
                    <a:gd name="connsiteY9" fmla="*/ 178338 h 185035"/>
                    <a:gd name="connsiteX10" fmla="*/ 0 w 832915"/>
                    <a:gd name="connsiteY10" fmla="*/ 162175 h 185035"/>
                    <a:gd name="connsiteX11" fmla="*/ 6696 w 832915"/>
                    <a:gd name="connsiteY11" fmla="*/ 146011 h 185035"/>
                    <a:gd name="connsiteX12" fmla="*/ 22860 w 832915"/>
                    <a:gd name="connsiteY12" fmla="*/ 139315 h 185035"/>
                    <a:gd name="connsiteX13" fmla="*/ 0 w 832915"/>
                    <a:gd name="connsiteY13" fmla="*/ 92516 h 185035"/>
                    <a:gd name="connsiteX14" fmla="*/ 0 w 832915"/>
                    <a:gd name="connsiteY14" fmla="*/ 92517 h 185035"/>
                    <a:gd name="connsiteX15" fmla="*/ 0 w 832915"/>
                    <a:gd name="connsiteY15" fmla="*/ 92517 h 185035"/>
                    <a:gd name="connsiteX16" fmla="*/ 22860 w 832915"/>
                    <a:gd name="connsiteY16" fmla="*/ 69657 h 185035"/>
                    <a:gd name="connsiteX17" fmla="*/ 810055 w 832915"/>
                    <a:gd name="connsiteY17" fmla="*/ 69657 h 185035"/>
                    <a:gd name="connsiteX18" fmla="*/ 832915 w 832915"/>
                    <a:gd name="connsiteY18" fmla="*/ 92517 h 185035"/>
                    <a:gd name="connsiteX19" fmla="*/ 832914 w 832915"/>
                    <a:gd name="connsiteY19" fmla="*/ 92517 h 185035"/>
                    <a:gd name="connsiteX20" fmla="*/ 810054 w 832915"/>
                    <a:gd name="connsiteY20" fmla="*/ 115377 h 185035"/>
                    <a:gd name="connsiteX21" fmla="*/ 22860 w 832915"/>
                    <a:gd name="connsiteY21" fmla="*/ 115376 h 185035"/>
                    <a:gd name="connsiteX22" fmla="*/ 6696 w 832915"/>
                    <a:gd name="connsiteY22" fmla="*/ 108680 h 185035"/>
                    <a:gd name="connsiteX23" fmla="*/ 0 w 832915"/>
                    <a:gd name="connsiteY23" fmla="*/ 92517 h 185035"/>
                    <a:gd name="connsiteX24" fmla="*/ 6696 w 832915"/>
                    <a:gd name="connsiteY24" fmla="*/ 76353 h 185035"/>
                    <a:gd name="connsiteX25" fmla="*/ 22860 w 832915"/>
                    <a:gd name="connsiteY25" fmla="*/ 69657 h 185035"/>
                    <a:gd name="connsiteX26" fmla="*/ 0 w 832915"/>
                    <a:gd name="connsiteY26" fmla="*/ 22859 h 185035"/>
                    <a:gd name="connsiteX27" fmla="*/ 0 w 832915"/>
                    <a:gd name="connsiteY27" fmla="*/ 22859 h 185035"/>
                    <a:gd name="connsiteX28" fmla="*/ 0 w 832915"/>
                    <a:gd name="connsiteY28" fmla="*/ 22860 h 185035"/>
                    <a:gd name="connsiteX29" fmla="*/ 22860 w 832915"/>
                    <a:gd name="connsiteY29" fmla="*/ 0 h 185035"/>
                    <a:gd name="connsiteX30" fmla="*/ 810055 w 832915"/>
                    <a:gd name="connsiteY30" fmla="*/ 0 h 185035"/>
                    <a:gd name="connsiteX31" fmla="*/ 832915 w 832915"/>
                    <a:gd name="connsiteY31" fmla="*/ 22860 h 185035"/>
                    <a:gd name="connsiteX32" fmla="*/ 832914 w 832915"/>
                    <a:gd name="connsiteY32" fmla="*/ 22860 h 185035"/>
                    <a:gd name="connsiteX33" fmla="*/ 810054 w 832915"/>
                    <a:gd name="connsiteY33" fmla="*/ 45720 h 185035"/>
                    <a:gd name="connsiteX34" fmla="*/ 22860 w 832915"/>
                    <a:gd name="connsiteY34" fmla="*/ 45719 h 185035"/>
                    <a:gd name="connsiteX35" fmla="*/ 6696 w 832915"/>
                    <a:gd name="connsiteY35" fmla="*/ 39023 h 185035"/>
                    <a:gd name="connsiteX36" fmla="*/ 0 w 832915"/>
                    <a:gd name="connsiteY36" fmla="*/ 22859 h 185035"/>
                    <a:gd name="connsiteX37" fmla="*/ 6696 w 832915"/>
                    <a:gd name="connsiteY37" fmla="*/ 6696 h 185035"/>
                    <a:gd name="connsiteX38" fmla="*/ 22860 w 832915"/>
                    <a:gd name="connsiteY38" fmla="*/ 0 h 185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832915" h="185035">
                      <a:moveTo>
                        <a:pt x="0" y="162174"/>
                      </a:moveTo>
                      <a:lnTo>
                        <a:pt x="0" y="162175"/>
                      </a:lnTo>
                      <a:lnTo>
                        <a:pt x="0" y="162175"/>
                      </a:lnTo>
                      <a:close/>
                      <a:moveTo>
                        <a:pt x="22860" y="139315"/>
                      </a:moveTo>
                      <a:lnTo>
                        <a:pt x="810055" y="139315"/>
                      </a:lnTo>
                      <a:cubicBezTo>
                        <a:pt x="822680" y="139315"/>
                        <a:pt x="832915" y="149550"/>
                        <a:pt x="832915" y="162175"/>
                      </a:cubicBezTo>
                      <a:lnTo>
                        <a:pt x="832914" y="162175"/>
                      </a:lnTo>
                      <a:cubicBezTo>
                        <a:pt x="832914" y="174800"/>
                        <a:pt x="822679" y="185035"/>
                        <a:pt x="810054" y="185035"/>
                      </a:cubicBezTo>
                      <a:lnTo>
                        <a:pt x="22860" y="185034"/>
                      </a:lnTo>
                      <a:cubicBezTo>
                        <a:pt x="16548" y="185034"/>
                        <a:pt x="10833" y="182475"/>
                        <a:pt x="6696" y="178338"/>
                      </a:cubicBezTo>
                      <a:lnTo>
                        <a:pt x="0" y="162175"/>
                      </a:lnTo>
                      <a:lnTo>
                        <a:pt x="6696" y="146011"/>
                      </a:lnTo>
                      <a:cubicBezTo>
                        <a:pt x="10833" y="141874"/>
                        <a:pt x="16548" y="139315"/>
                        <a:pt x="22860" y="139315"/>
                      </a:cubicBezTo>
                      <a:close/>
                      <a:moveTo>
                        <a:pt x="0" y="92516"/>
                      </a:moveTo>
                      <a:lnTo>
                        <a:pt x="0" y="92517"/>
                      </a:lnTo>
                      <a:lnTo>
                        <a:pt x="0" y="92517"/>
                      </a:lnTo>
                      <a:close/>
                      <a:moveTo>
                        <a:pt x="22860" y="69657"/>
                      </a:moveTo>
                      <a:lnTo>
                        <a:pt x="810055" y="69657"/>
                      </a:lnTo>
                      <a:cubicBezTo>
                        <a:pt x="822680" y="69657"/>
                        <a:pt x="832915" y="79892"/>
                        <a:pt x="832915" y="92517"/>
                      </a:cubicBezTo>
                      <a:lnTo>
                        <a:pt x="832914" y="92517"/>
                      </a:lnTo>
                      <a:cubicBezTo>
                        <a:pt x="832914" y="105142"/>
                        <a:pt x="822679" y="115377"/>
                        <a:pt x="810054" y="115377"/>
                      </a:cubicBezTo>
                      <a:lnTo>
                        <a:pt x="22860" y="115376"/>
                      </a:lnTo>
                      <a:cubicBezTo>
                        <a:pt x="16548" y="115376"/>
                        <a:pt x="10833" y="112817"/>
                        <a:pt x="6696" y="108680"/>
                      </a:cubicBezTo>
                      <a:lnTo>
                        <a:pt x="0" y="92517"/>
                      </a:lnTo>
                      <a:lnTo>
                        <a:pt x="6696" y="76353"/>
                      </a:lnTo>
                      <a:cubicBezTo>
                        <a:pt x="10833" y="72216"/>
                        <a:pt x="16548" y="69657"/>
                        <a:pt x="22860" y="69657"/>
                      </a:cubicBezTo>
                      <a:close/>
                      <a:moveTo>
                        <a:pt x="0" y="22859"/>
                      </a:moveTo>
                      <a:lnTo>
                        <a:pt x="0" y="22859"/>
                      </a:lnTo>
                      <a:lnTo>
                        <a:pt x="0" y="22860"/>
                      </a:lnTo>
                      <a:close/>
                      <a:moveTo>
                        <a:pt x="22860" y="0"/>
                      </a:moveTo>
                      <a:lnTo>
                        <a:pt x="810055" y="0"/>
                      </a:lnTo>
                      <a:cubicBezTo>
                        <a:pt x="822680" y="0"/>
                        <a:pt x="832915" y="10235"/>
                        <a:pt x="832915" y="22860"/>
                      </a:cubicBezTo>
                      <a:lnTo>
                        <a:pt x="832914" y="22860"/>
                      </a:lnTo>
                      <a:cubicBezTo>
                        <a:pt x="832914" y="35485"/>
                        <a:pt x="822679" y="45720"/>
                        <a:pt x="810054" y="45720"/>
                      </a:cubicBezTo>
                      <a:lnTo>
                        <a:pt x="22860" y="45719"/>
                      </a:lnTo>
                      <a:cubicBezTo>
                        <a:pt x="16548" y="45719"/>
                        <a:pt x="10833" y="43160"/>
                        <a:pt x="6696" y="39023"/>
                      </a:cubicBezTo>
                      <a:lnTo>
                        <a:pt x="0" y="22859"/>
                      </a:lnTo>
                      <a:lnTo>
                        <a:pt x="6696" y="6696"/>
                      </a:lnTo>
                      <a:cubicBezTo>
                        <a:pt x="10833" y="2559"/>
                        <a:pt x="16548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1" name="正方形/長方形 1090">
                  <a:extLst>
                    <a:ext uri="{FF2B5EF4-FFF2-40B4-BE49-F238E27FC236}">
                      <a16:creationId xmlns:a16="http://schemas.microsoft.com/office/drawing/2014/main" id="{02222849-34C6-4AC0-A64F-52C3B4B2E09B}"/>
                    </a:ext>
                  </a:extLst>
                </p:cNvPr>
                <p:cNvSpPr/>
                <p:nvPr/>
              </p:nvSpPr>
              <p:spPr bwMode="auto">
                <a:xfrm>
                  <a:off x="2509460" y="6006401"/>
                  <a:ext cx="289695" cy="175438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75" name="フリーフォーム: 図形 1074">
                <a:extLst>
                  <a:ext uri="{FF2B5EF4-FFF2-40B4-BE49-F238E27FC236}">
                    <a16:creationId xmlns:a16="http://schemas.microsoft.com/office/drawing/2014/main" id="{FF40A79A-8FF2-4A7B-B7B3-E5BB8A00F51E}"/>
                  </a:ext>
                </a:extLst>
              </p:cNvPr>
              <p:cNvSpPr/>
              <p:nvPr/>
            </p:nvSpPr>
            <p:spPr bwMode="auto">
              <a:xfrm>
                <a:off x="739114" y="5155351"/>
                <a:ext cx="336456" cy="168228"/>
              </a:xfrm>
              <a:custGeom>
                <a:avLst/>
                <a:gdLst>
                  <a:gd name="connsiteX0" fmla="*/ 328859 w 657718"/>
                  <a:gd name="connsiteY0" fmla="*/ 0 h 328859"/>
                  <a:gd name="connsiteX1" fmla="*/ 657718 w 657718"/>
                  <a:gd name="connsiteY1" fmla="*/ 328859 h 328859"/>
                  <a:gd name="connsiteX2" fmla="*/ 517104 w 657718"/>
                  <a:gd name="connsiteY2" fmla="*/ 328859 h 328859"/>
                  <a:gd name="connsiteX3" fmla="*/ 328859 w 657718"/>
                  <a:gd name="connsiteY3" fmla="*/ 140614 h 328859"/>
                  <a:gd name="connsiteX4" fmla="*/ 140614 w 657718"/>
                  <a:gd name="connsiteY4" fmla="*/ 328859 h 328859"/>
                  <a:gd name="connsiteX5" fmla="*/ 0 w 657718"/>
                  <a:gd name="connsiteY5" fmla="*/ 328859 h 328859"/>
                  <a:gd name="connsiteX6" fmla="*/ 328859 w 657718"/>
                  <a:gd name="connsiteY6" fmla="*/ 0 h 328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7718" h="328859">
                    <a:moveTo>
                      <a:pt x="328859" y="0"/>
                    </a:moveTo>
                    <a:cubicBezTo>
                      <a:pt x="510483" y="0"/>
                      <a:pt x="657718" y="147235"/>
                      <a:pt x="657718" y="328859"/>
                    </a:cubicBezTo>
                    <a:lnTo>
                      <a:pt x="517104" y="328859"/>
                    </a:lnTo>
                    <a:cubicBezTo>
                      <a:pt x="517104" y="224894"/>
                      <a:pt x="432824" y="140614"/>
                      <a:pt x="328859" y="140614"/>
                    </a:cubicBezTo>
                    <a:cubicBezTo>
                      <a:pt x="224894" y="140614"/>
                      <a:pt x="140614" y="224894"/>
                      <a:pt x="140614" y="328859"/>
                    </a:cubicBezTo>
                    <a:lnTo>
                      <a:pt x="0" y="328859"/>
                    </a:lnTo>
                    <a:cubicBezTo>
                      <a:pt x="0" y="147235"/>
                      <a:pt x="147235" y="0"/>
                      <a:pt x="32885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6" name="フリーフォーム: 図形 1075">
                <a:extLst>
                  <a:ext uri="{FF2B5EF4-FFF2-40B4-BE49-F238E27FC236}">
                    <a16:creationId xmlns:a16="http://schemas.microsoft.com/office/drawing/2014/main" id="{24548E44-F6A0-45DD-8208-3DB236EA449A}"/>
                  </a:ext>
                </a:extLst>
              </p:cNvPr>
              <p:cNvSpPr/>
              <p:nvPr/>
            </p:nvSpPr>
            <p:spPr bwMode="auto">
              <a:xfrm>
                <a:off x="1343952" y="5155351"/>
                <a:ext cx="336456" cy="168228"/>
              </a:xfrm>
              <a:custGeom>
                <a:avLst/>
                <a:gdLst>
                  <a:gd name="connsiteX0" fmla="*/ 328859 w 657718"/>
                  <a:gd name="connsiteY0" fmla="*/ 0 h 328859"/>
                  <a:gd name="connsiteX1" fmla="*/ 657718 w 657718"/>
                  <a:gd name="connsiteY1" fmla="*/ 328859 h 328859"/>
                  <a:gd name="connsiteX2" fmla="*/ 517104 w 657718"/>
                  <a:gd name="connsiteY2" fmla="*/ 328859 h 328859"/>
                  <a:gd name="connsiteX3" fmla="*/ 328859 w 657718"/>
                  <a:gd name="connsiteY3" fmla="*/ 140614 h 328859"/>
                  <a:gd name="connsiteX4" fmla="*/ 140614 w 657718"/>
                  <a:gd name="connsiteY4" fmla="*/ 328859 h 328859"/>
                  <a:gd name="connsiteX5" fmla="*/ 0 w 657718"/>
                  <a:gd name="connsiteY5" fmla="*/ 328859 h 328859"/>
                  <a:gd name="connsiteX6" fmla="*/ 328859 w 657718"/>
                  <a:gd name="connsiteY6" fmla="*/ 0 h 328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7718" h="328859">
                    <a:moveTo>
                      <a:pt x="328859" y="0"/>
                    </a:moveTo>
                    <a:cubicBezTo>
                      <a:pt x="510483" y="0"/>
                      <a:pt x="657718" y="147235"/>
                      <a:pt x="657718" y="328859"/>
                    </a:cubicBezTo>
                    <a:lnTo>
                      <a:pt x="517104" y="328859"/>
                    </a:lnTo>
                    <a:cubicBezTo>
                      <a:pt x="517104" y="224894"/>
                      <a:pt x="432824" y="140614"/>
                      <a:pt x="328859" y="140614"/>
                    </a:cubicBezTo>
                    <a:cubicBezTo>
                      <a:pt x="224894" y="140614"/>
                      <a:pt x="140614" y="224894"/>
                      <a:pt x="140614" y="328859"/>
                    </a:cubicBezTo>
                    <a:lnTo>
                      <a:pt x="0" y="328859"/>
                    </a:lnTo>
                    <a:cubicBezTo>
                      <a:pt x="0" y="147235"/>
                      <a:pt x="147235" y="0"/>
                      <a:pt x="32885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77" name="グループ化 1076">
                <a:extLst>
                  <a:ext uri="{FF2B5EF4-FFF2-40B4-BE49-F238E27FC236}">
                    <a16:creationId xmlns:a16="http://schemas.microsoft.com/office/drawing/2014/main" id="{6A3D9195-1273-46D6-8A63-C4A2DEE52A68}"/>
                  </a:ext>
                </a:extLst>
              </p:cNvPr>
              <p:cNvGrpSpPr/>
              <p:nvPr/>
            </p:nvGrpSpPr>
            <p:grpSpPr>
              <a:xfrm>
                <a:off x="2296135" y="5505863"/>
                <a:ext cx="713020" cy="127431"/>
                <a:chOff x="910564" y="5155351"/>
                <a:chExt cx="941294" cy="168228"/>
              </a:xfrm>
            </p:grpSpPr>
            <p:sp>
              <p:nvSpPr>
                <p:cNvPr id="1078" name="フリーフォーム: 図形 1077">
                  <a:extLst>
                    <a:ext uri="{FF2B5EF4-FFF2-40B4-BE49-F238E27FC236}">
                      <a16:creationId xmlns:a16="http://schemas.microsoft.com/office/drawing/2014/main" id="{8549B446-75CF-444D-A100-CF54E3D48F8E}"/>
                    </a:ext>
                  </a:extLst>
                </p:cNvPr>
                <p:cNvSpPr/>
                <p:nvPr/>
              </p:nvSpPr>
              <p:spPr bwMode="auto">
                <a:xfrm>
                  <a:off x="910564" y="5155351"/>
                  <a:ext cx="336456" cy="168228"/>
                </a:xfrm>
                <a:custGeom>
                  <a:avLst/>
                  <a:gdLst>
                    <a:gd name="connsiteX0" fmla="*/ 328859 w 657718"/>
                    <a:gd name="connsiteY0" fmla="*/ 0 h 328859"/>
                    <a:gd name="connsiteX1" fmla="*/ 657718 w 657718"/>
                    <a:gd name="connsiteY1" fmla="*/ 328859 h 328859"/>
                    <a:gd name="connsiteX2" fmla="*/ 517104 w 657718"/>
                    <a:gd name="connsiteY2" fmla="*/ 328859 h 328859"/>
                    <a:gd name="connsiteX3" fmla="*/ 328859 w 657718"/>
                    <a:gd name="connsiteY3" fmla="*/ 140614 h 328859"/>
                    <a:gd name="connsiteX4" fmla="*/ 140614 w 657718"/>
                    <a:gd name="connsiteY4" fmla="*/ 328859 h 328859"/>
                    <a:gd name="connsiteX5" fmla="*/ 0 w 657718"/>
                    <a:gd name="connsiteY5" fmla="*/ 328859 h 328859"/>
                    <a:gd name="connsiteX6" fmla="*/ 328859 w 657718"/>
                    <a:gd name="connsiteY6" fmla="*/ 0 h 3288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57718" h="328859">
                      <a:moveTo>
                        <a:pt x="328859" y="0"/>
                      </a:moveTo>
                      <a:cubicBezTo>
                        <a:pt x="510483" y="0"/>
                        <a:pt x="657718" y="147235"/>
                        <a:pt x="657718" y="328859"/>
                      </a:cubicBezTo>
                      <a:lnTo>
                        <a:pt x="517104" y="328859"/>
                      </a:lnTo>
                      <a:cubicBezTo>
                        <a:pt x="517104" y="224894"/>
                        <a:pt x="432824" y="140614"/>
                        <a:pt x="328859" y="140614"/>
                      </a:cubicBezTo>
                      <a:cubicBezTo>
                        <a:pt x="224894" y="140614"/>
                        <a:pt x="140614" y="224894"/>
                        <a:pt x="140614" y="328859"/>
                      </a:cubicBezTo>
                      <a:lnTo>
                        <a:pt x="0" y="328859"/>
                      </a:lnTo>
                      <a:cubicBezTo>
                        <a:pt x="0" y="147235"/>
                        <a:pt x="147235" y="0"/>
                        <a:pt x="328859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9" name="フリーフォーム: 図形 1078">
                  <a:extLst>
                    <a:ext uri="{FF2B5EF4-FFF2-40B4-BE49-F238E27FC236}">
                      <a16:creationId xmlns:a16="http://schemas.microsoft.com/office/drawing/2014/main" id="{D344DC44-8BE0-4B8B-8970-FF7C07BD7F31}"/>
                    </a:ext>
                  </a:extLst>
                </p:cNvPr>
                <p:cNvSpPr/>
                <p:nvPr/>
              </p:nvSpPr>
              <p:spPr bwMode="auto">
                <a:xfrm>
                  <a:off x="1515402" y="5155351"/>
                  <a:ext cx="336456" cy="168228"/>
                </a:xfrm>
                <a:custGeom>
                  <a:avLst/>
                  <a:gdLst>
                    <a:gd name="connsiteX0" fmla="*/ 328859 w 657718"/>
                    <a:gd name="connsiteY0" fmla="*/ 0 h 328859"/>
                    <a:gd name="connsiteX1" fmla="*/ 657718 w 657718"/>
                    <a:gd name="connsiteY1" fmla="*/ 328859 h 328859"/>
                    <a:gd name="connsiteX2" fmla="*/ 517104 w 657718"/>
                    <a:gd name="connsiteY2" fmla="*/ 328859 h 328859"/>
                    <a:gd name="connsiteX3" fmla="*/ 328859 w 657718"/>
                    <a:gd name="connsiteY3" fmla="*/ 140614 h 328859"/>
                    <a:gd name="connsiteX4" fmla="*/ 140614 w 657718"/>
                    <a:gd name="connsiteY4" fmla="*/ 328859 h 328859"/>
                    <a:gd name="connsiteX5" fmla="*/ 0 w 657718"/>
                    <a:gd name="connsiteY5" fmla="*/ 328859 h 328859"/>
                    <a:gd name="connsiteX6" fmla="*/ 328859 w 657718"/>
                    <a:gd name="connsiteY6" fmla="*/ 0 h 3288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57718" h="328859">
                      <a:moveTo>
                        <a:pt x="328859" y="0"/>
                      </a:moveTo>
                      <a:cubicBezTo>
                        <a:pt x="510483" y="0"/>
                        <a:pt x="657718" y="147235"/>
                        <a:pt x="657718" y="328859"/>
                      </a:cubicBezTo>
                      <a:lnTo>
                        <a:pt x="517104" y="328859"/>
                      </a:lnTo>
                      <a:cubicBezTo>
                        <a:pt x="517104" y="224894"/>
                        <a:pt x="432824" y="140614"/>
                        <a:pt x="328859" y="140614"/>
                      </a:cubicBezTo>
                      <a:cubicBezTo>
                        <a:pt x="224894" y="140614"/>
                        <a:pt x="140614" y="224894"/>
                        <a:pt x="140614" y="328859"/>
                      </a:cubicBezTo>
                      <a:lnTo>
                        <a:pt x="0" y="328859"/>
                      </a:lnTo>
                      <a:cubicBezTo>
                        <a:pt x="0" y="147235"/>
                        <a:pt x="147235" y="0"/>
                        <a:pt x="328859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9561543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星: 12 pt 5">
            <a:extLst>
              <a:ext uri="{FF2B5EF4-FFF2-40B4-BE49-F238E27FC236}">
                <a16:creationId xmlns:a16="http://schemas.microsoft.com/office/drawing/2014/main" id="{FDBA6A73-7B30-4ED2-895D-8011779C8F2F}"/>
              </a:ext>
            </a:extLst>
          </p:cNvPr>
          <p:cNvSpPr/>
          <p:nvPr/>
        </p:nvSpPr>
        <p:spPr bwMode="auto">
          <a:xfrm>
            <a:off x="5108274" y="1693795"/>
            <a:ext cx="1123937" cy="1123937"/>
          </a:xfrm>
          <a:prstGeom prst="star12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6" name="テキスト ボックス 375">
            <a:extLst>
              <a:ext uri="{FF2B5EF4-FFF2-40B4-BE49-F238E27FC236}">
                <a16:creationId xmlns:a16="http://schemas.microsoft.com/office/drawing/2014/main" id="{BD936D7C-D118-4B08-92F5-52CCE4FB0664}"/>
              </a:ext>
            </a:extLst>
          </p:cNvPr>
          <p:cNvSpPr txBox="1"/>
          <p:nvPr/>
        </p:nvSpPr>
        <p:spPr>
          <a:xfrm>
            <a:off x="98630" y="83168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atin typeface="+mj-lt"/>
              </a:rPr>
              <a:t>社員各位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3B26E89-4ACE-4E87-98E5-400477C85FA2}"/>
              </a:ext>
            </a:extLst>
          </p:cNvPr>
          <p:cNvSpPr txBox="1"/>
          <p:nvPr/>
        </p:nvSpPr>
        <p:spPr>
          <a:xfrm>
            <a:off x="306751" y="1813361"/>
            <a:ext cx="3768625" cy="2078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 altLang="ja-JP" dirty="0">
                <a:latin typeface="+mj-ea"/>
                <a:ea typeface="+mj-ea"/>
              </a:rPr>
              <a:t>2020</a:t>
            </a:r>
            <a:r>
              <a:rPr lang="ja-JP" altLang="en-US" dirty="0">
                <a:latin typeface="+mj-ea"/>
                <a:ea typeface="+mj-ea"/>
              </a:rPr>
              <a:t>年</a:t>
            </a:r>
            <a:r>
              <a:rPr lang="en-US" altLang="ja-JP" dirty="0">
                <a:latin typeface="+mj-ea"/>
                <a:ea typeface="+mj-ea"/>
              </a:rPr>
              <a:t>6</a:t>
            </a:r>
            <a:r>
              <a:rPr lang="ja-JP" altLang="en-US" dirty="0">
                <a:latin typeface="+mj-ea"/>
                <a:ea typeface="+mj-ea"/>
              </a:rPr>
              <a:t>月</a:t>
            </a:r>
            <a:r>
              <a:rPr lang="en-US" altLang="ja-JP" dirty="0">
                <a:latin typeface="+mj-ea"/>
                <a:ea typeface="+mj-ea"/>
              </a:rPr>
              <a:t>30</a:t>
            </a:r>
            <a:r>
              <a:rPr lang="ja-JP" altLang="en-US" dirty="0">
                <a:latin typeface="+mj-ea"/>
                <a:ea typeface="+mj-ea"/>
              </a:rPr>
              <a:t>日より、妨害運転（あおり運転）に対する罰則が創設されました。あおり運転の被害を受けないように注意すると共に、加害者側にならないように安全運転を心がけてください。</a:t>
            </a:r>
            <a:endParaRPr kumimoji="1" lang="ja-JP" altLang="en-US" dirty="0">
              <a:latin typeface="+mj-ea"/>
              <a:ea typeface="+mj-ea"/>
            </a:endParaRPr>
          </a:p>
        </p:txBody>
      </p:sp>
      <p:sp>
        <p:nvSpPr>
          <p:cNvPr id="380" name="テキスト ボックス 379">
            <a:extLst>
              <a:ext uri="{FF2B5EF4-FFF2-40B4-BE49-F238E27FC236}">
                <a16:creationId xmlns:a16="http://schemas.microsoft.com/office/drawing/2014/main" id="{53B7C061-B608-48F6-AD41-F7C8F540622C}"/>
              </a:ext>
            </a:extLst>
          </p:cNvPr>
          <p:cNvSpPr txBox="1"/>
          <p:nvPr/>
        </p:nvSpPr>
        <p:spPr>
          <a:xfrm>
            <a:off x="313904" y="4006725"/>
            <a:ext cx="6257762" cy="1572326"/>
          </a:xfrm>
          <a:prstGeom prst="rect">
            <a:avLst/>
          </a:prstGeom>
          <a:solidFill>
            <a:srgbClr val="FFFF99"/>
          </a:solidFill>
          <a:ln>
            <a:noFill/>
            <a:prstDash val="dash"/>
          </a:ln>
        </p:spPr>
        <p:txBody>
          <a:bodyPr wrap="square" lIns="108000" tIns="108000" rIns="108000" bIns="108000" rtlCol="0">
            <a:spAutoFit/>
          </a:bodyPr>
          <a:lstStyle/>
          <a:p>
            <a:r>
              <a:rPr lang="ja-JP" altLang="en-US" sz="1100" dirty="0">
                <a:latin typeface="+mj-ea"/>
                <a:ea typeface="+mj-ea"/>
              </a:rPr>
              <a:t>急ブレーキ禁止違反や車間距離不保持等の違反を行うことは、取締りの対象となり最大で懲役３年の刑、妨害運転により著しい交通の危険を生じさせた場合は、最大で懲役５年の刑、妨害運転をした者は運転免許を取り消されることとなりました。</a:t>
            </a:r>
            <a:endParaRPr lang="en-US" altLang="ja-JP" sz="1100" dirty="0">
              <a:latin typeface="+mj-ea"/>
              <a:ea typeface="+mj-ea"/>
            </a:endParaRPr>
          </a:p>
          <a:p>
            <a:endParaRPr lang="en-US" altLang="ja-JP" sz="1100" b="1" dirty="0">
              <a:latin typeface="+mj-ea"/>
              <a:ea typeface="+mj-ea"/>
            </a:endParaRPr>
          </a:p>
          <a:p>
            <a:r>
              <a:rPr lang="en-US" altLang="ja-JP" sz="1100" b="1" dirty="0">
                <a:latin typeface="+mj-ea"/>
                <a:ea typeface="+mj-ea"/>
              </a:rPr>
              <a:t>※</a:t>
            </a:r>
            <a:r>
              <a:rPr lang="ja-JP" altLang="en-US" sz="1100" b="1" dirty="0">
                <a:latin typeface="+mj-ea"/>
                <a:ea typeface="+mj-ea"/>
              </a:rPr>
              <a:t>妨害（あおり）運転の対象となる</a:t>
            </a:r>
            <a:r>
              <a:rPr lang="en-US" altLang="ja-JP" sz="1100" b="1" dirty="0">
                <a:latin typeface="+mj-ea"/>
                <a:ea typeface="+mj-ea"/>
              </a:rPr>
              <a:t>10</a:t>
            </a:r>
            <a:r>
              <a:rPr lang="ja-JP" altLang="en-US" sz="1100" b="1" dirty="0">
                <a:latin typeface="+mj-ea"/>
                <a:ea typeface="+mj-ea"/>
              </a:rPr>
              <a:t>類型の違反</a:t>
            </a:r>
          </a:p>
          <a:p>
            <a:r>
              <a:rPr lang="ja-JP" altLang="en-US" sz="1100" dirty="0">
                <a:latin typeface="+mj-ea"/>
                <a:ea typeface="+mj-ea"/>
              </a:rPr>
              <a:t>通行区分違反、急ブレーキ禁止違反、車間距離不保持、進路変更禁止違反、追い越し違反、減光等義務違反、警音器使用制限違反、安全運転義務違反、最低速度違反（高速自動車国道）、高速自動車国道等駐停車違反</a:t>
            </a:r>
          </a:p>
        </p:txBody>
      </p:sp>
      <p:sp>
        <p:nvSpPr>
          <p:cNvPr id="382" name="テキスト ボックス 381">
            <a:extLst>
              <a:ext uri="{FF2B5EF4-FFF2-40B4-BE49-F238E27FC236}">
                <a16:creationId xmlns:a16="http://schemas.microsoft.com/office/drawing/2014/main" id="{FAEE2C28-D1DE-4AE3-8EF5-4FC7F5039482}"/>
              </a:ext>
            </a:extLst>
          </p:cNvPr>
          <p:cNvSpPr txBox="1"/>
          <p:nvPr/>
        </p:nvSpPr>
        <p:spPr>
          <a:xfrm>
            <a:off x="5228182" y="83168"/>
            <a:ext cx="15311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b="1">
                <a:latin typeface="+mj-lt"/>
              </a:defRPr>
            </a:lvl1pPr>
          </a:lstStyle>
          <a:p>
            <a:pPr algn="r"/>
            <a:r>
              <a:rPr lang="en-US" altLang="ja-JP" sz="1400" b="0" dirty="0">
                <a:latin typeface="+mj-ea"/>
                <a:ea typeface="+mj-ea"/>
              </a:rPr>
              <a:t>2020</a:t>
            </a:r>
            <a:r>
              <a:rPr lang="ja-JP" altLang="en-US" sz="1400" b="0" dirty="0">
                <a:latin typeface="+mj-ea"/>
                <a:ea typeface="+mj-ea"/>
              </a:rPr>
              <a:t>年　月　日</a:t>
            </a:r>
            <a:endParaRPr lang="en-US" altLang="ja-JP" sz="1400" b="0" dirty="0">
              <a:latin typeface="+mj-ea"/>
              <a:ea typeface="+mj-ea"/>
            </a:endParaRPr>
          </a:p>
          <a:p>
            <a:pPr algn="r"/>
            <a:r>
              <a:rPr lang="ja-JP" altLang="en-US" sz="1400" b="0" dirty="0">
                <a:latin typeface="+mj-ea"/>
                <a:ea typeface="+mj-ea"/>
              </a:rPr>
              <a:t>総務部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1BFB4A2E-B025-4C5D-8030-4855F5A4E9F5}"/>
              </a:ext>
            </a:extLst>
          </p:cNvPr>
          <p:cNvSpPr/>
          <p:nvPr/>
        </p:nvSpPr>
        <p:spPr bwMode="auto">
          <a:xfrm>
            <a:off x="0" y="9382780"/>
            <a:ext cx="6858000" cy="523220"/>
          </a:xfrm>
          <a:prstGeom prst="rect">
            <a:avLst/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5" name="テキスト ボックス 884">
            <a:extLst>
              <a:ext uri="{FF2B5EF4-FFF2-40B4-BE49-F238E27FC236}">
                <a16:creationId xmlns:a16="http://schemas.microsoft.com/office/drawing/2014/main" id="{752DE137-7802-4E9A-B4D7-92651F7CFC8E}"/>
              </a:ext>
            </a:extLst>
          </p:cNvPr>
          <p:cNvSpPr txBox="1"/>
          <p:nvPr/>
        </p:nvSpPr>
        <p:spPr>
          <a:xfrm>
            <a:off x="321275" y="8731811"/>
            <a:ext cx="62154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b="1" dirty="0">
                <a:solidFill>
                  <a:srgbClr val="FF0000"/>
                </a:solidFill>
                <a:latin typeface="+mj-ea"/>
                <a:ea typeface="+mj-ea"/>
              </a:rPr>
              <a:t>妨害運転（あおり運転）は犯罪です。</a:t>
            </a:r>
            <a:endParaRPr lang="en-US" altLang="ja-JP" sz="1600" b="1" dirty="0">
              <a:solidFill>
                <a:srgbClr val="FF0000"/>
              </a:solidFill>
              <a:latin typeface="+mj-ea"/>
              <a:ea typeface="+mj-ea"/>
            </a:endParaRPr>
          </a:p>
          <a:p>
            <a:pPr algn="ctr"/>
            <a:r>
              <a:rPr lang="ja-JP" altLang="en-US" sz="1600" b="1" dirty="0">
                <a:solidFill>
                  <a:srgbClr val="FF0000"/>
                </a:solidFill>
                <a:latin typeface="+mj-ea"/>
                <a:ea typeface="+mj-ea"/>
              </a:rPr>
              <a:t>加害者側となった場合は、就業規則により懲戒解雇となります。</a:t>
            </a:r>
            <a:endParaRPr kumimoji="1" lang="ja-JP" altLang="en-US" sz="16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E12BCA0-4C08-4C2F-AC10-785302878892}"/>
              </a:ext>
            </a:extLst>
          </p:cNvPr>
          <p:cNvGrpSpPr/>
          <p:nvPr/>
        </p:nvGrpSpPr>
        <p:grpSpPr>
          <a:xfrm>
            <a:off x="316034" y="680004"/>
            <a:ext cx="6219446" cy="965882"/>
            <a:chOff x="316034" y="680004"/>
            <a:chExt cx="6219446" cy="965882"/>
          </a:xfrm>
        </p:grpSpPr>
        <p:sp>
          <p:nvSpPr>
            <p:cNvPr id="385" name="テキスト ボックス 384">
              <a:extLst>
                <a:ext uri="{FF2B5EF4-FFF2-40B4-BE49-F238E27FC236}">
                  <a16:creationId xmlns:a16="http://schemas.microsoft.com/office/drawing/2014/main" id="{4F3E2C93-8A51-4D4C-904D-0A56676E4EBF}"/>
                </a:ext>
              </a:extLst>
            </p:cNvPr>
            <p:cNvSpPr txBox="1"/>
            <p:nvPr/>
          </p:nvSpPr>
          <p:spPr>
            <a:xfrm>
              <a:off x="316034" y="680004"/>
              <a:ext cx="4144755" cy="965882"/>
            </a:xfrm>
            <a:prstGeom prst="rect">
              <a:avLst/>
            </a:prstGeom>
            <a:noFill/>
          </p:spPr>
          <p:txBody>
            <a:bodyPr wrap="none" rtlCol="0">
              <a:prstTxWarp prst="textWave1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n>
                    <a:solidFill>
                      <a:schemeClr val="tx1"/>
                    </a:solidFill>
                  </a:ln>
                  <a:solidFill>
                    <a:srgbClr val="FFFF00"/>
                  </a:solidFill>
                  <a:effectLst>
                    <a:outerShdw blurRad="12700" dist="38100" dir="2700000" algn="tl" rotWithShape="0">
                      <a:prstClr val="black"/>
                    </a:outerShdw>
                  </a:effectLst>
                  <a:latin typeface="+mj-ea"/>
                  <a:ea typeface="+mj-ea"/>
                </a:rPr>
                <a:t>あおり運転</a:t>
              </a:r>
            </a:p>
          </p:txBody>
        </p:sp>
        <p:sp>
          <p:nvSpPr>
            <p:cNvPr id="886" name="テキスト ボックス 885">
              <a:extLst>
                <a:ext uri="{FF2B5EF4-FFF2-40B4-BE49-F238E27FC236}">
                  <a16:creationId xmlns:a16="http://schemas.microsoft.com/office/drawing/2014/main" id="{7DEC993E-4E36-413B-89C7-E4F03ECB50A9}"/>
                </a:ext>
              </a:extLst>
            </p:cNvPr>
            <p:cNvSpPr txBox="1"/>
            <p:nvPr/>
          </p:nvSpPr>
          <p:spPr>
            <a:xfrm>
              <a:off x="4584700" y="863600"/>
              <a:ext cx="1950780" cy="78228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rgbClr val="FF0000"/>
                  </a:solidFill>
                  <a:latin typeface="+mj-ea"/>
                  <a:ea typeface="+mj-ea"/>
                </a:rPr>
                <a:t>絶対ダメ</a:t>
              </a:r>
              <a:r>
                <a:rPr kumimoji="1" lang="en-US" altLang="ja-JP" b="1" dirty="0">
                  <a:solidFill>
                    <a:srgbClr val="FF0000"/>
                  </a:solidFill>
                  <a:latin typeface="+mj-ea"/>
                  <a:ea typeface="+mj-ea"/>
                </a:rPr>
                <a:t>!</a:t>
              </a:r>
              <a:endParaRPr kumimoji="1" lang="ja-JP" altLang="en-US" b="1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887" name="グループ化 886">
            <a:extLst>
              <a:ext uri="{FF2B5EF4-FFF2-40B4-BE49-F238E27FC236}">
                <a16:creationId xmlns:a16="http://schemas.microsoft.com/office/drawing/2014/main" id="{A9CC4434-1B1B-4191-9081-6CC5E2E38527}"/>
              </a:ext>
            </a:extLst>
          </p:cNvPr>
          <p:cNvGrpSpPr/>
          <p:nvPr/>
        </p:nvGrpSpPr>
        <p:grpSpPr>
          <a:xfrm>
            <a:off x="4061014" y="2133146"/>
            <a:ext cx="2488423" cy="1687390"/>
            <a:chOff x="4197972" y="4383485"/>
            <a:chExt cx="2170506" cy="1471811"/>
          </a:xfrm>
        </p:grpSpPr>
        <p:grpSp>
          <p:nvGrpSpPr>
            <p:cNvPr id="888" name="グループ化 887">
              <a:extLst>
                <a:ext uri="{FF2B5EF4-FFF2-40B4-BE49-F238E27FC236}">
                  <a16:creationId xmlns:a16="http://schemas.microsoft.com/office/drawing/2014/main" id="{D760A5D5-3D91-4585-B753-F176DC5AD773}"/>
                </a:ext>
              </a:extLst>
            </p:cNvPr>
            <p:cNvGrpSpPr/>
            <p:nvPr/>
          </p:nvGrpSpPr>
          <p:grpSpPr>
            <a:xfrm rot="1978959">
              <a:off x="5533911" y="4383485"/>
              <a:ext cx="561252" cy="867467"/>
              <a:chOff x="6708615" y="2266690"/>
              <a:chExt cx="359469" cy="555593"/>
            </a:xfrm>
          </p:grpSpPr>
          <p:grpSp>
            <p:nvGrpSpPr>
              <p:cNvPr id="916" name="グループ化 915">
                <a:extLst>
                  <a:ext uri="{FF2B5EF4-FFF2-40B4-BE49-F238E27FC236}">
                    <a16:creationId xmlns:a16="http://schemas.microsoft.com/office/drawing/2014/main" id="{86D3F793-B873-4BAB-B86D-2D969EFBD621}"/>
                  </a:ext>
                </a:extLst>
              </p:cNvPr>
              <p:cNvGrpSpPr/>
              <p:nvPr/>
            </p:nvGrpSpPr>
            <p:grpSpPr>
              <a:xfrm>
                <a:off x="6708615" y="2266690"/>
                <a:ext cx="359469" cy="555593"/>
                <a:chOff x="7390358" y="1813137"/>
                <a:chExt cx="492081" cy="760557"/>
              </a:xfrm>
              <a:solidFill>
                <a:schemeClr val="tx1"/>
              </a:solidFill>
            </p:grpSpPr>
            <p:sp>
              <p:nvSpPr>
                <p:cNvPr id="918" name="星 24 338">
                  <a:extLst>
                    <a:ext uri="{FF2B5EF4-FFF2-40B4-BE49-F238E27FC236}">
                      <a16:creationId xmlns:a16="http://schemas.microsoft.com/office/drawing/2014/main" id="{7FA32B55-90E9-4B9C-A487-E31D6A13FDB4}"/>
                    </a:ext>
                  </a:extLst>
                </p:cNvPr>
                <p:cNvSpPr/>
                <p:nvPr/>
              </p:nvSpPr>
              <p:spPr>
                <a:xfrm>
                  <a:off x="7397184" y="1813137"/>
                  <a:ext cx="473078" cy="460390"/>
                </a:xfrm>
                <a:prstGeom prst="star24">
                  <a:avLst>
                    <a:gd name="adj" fmla="val 46760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9" name="円/楕円 339">
                  <a:extLst>
                    <a:ext uri="{FF2B5EF4-FFF2-40B4-BE49-F238E27FC236}">
                      <a16:creationId xmlns:a16="http://schemas.microsoft.com/office/drawing/2014/main" id="{F09F9705-D7D4-4075-BE08-20B488B68DE2}"/>
                    </a:ext>
                  </a:extLst>
                </p:cNvPr>
                <p:cNvSpPr/>
                <p:nvPr/>
              </p:nvSpPr>
              <p:spPr>
                <a:xfrm rot="900000" flipH="1">
                  <a:off x="7785432" y="2069149"/>
                  <a:ext cx="97007" cy="150812"/>
                </a:xfrm>
                <a:prstGeom prst="ellipse">
                  <a:avLst/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0" name="円/楕円 340">
                  <a:extLst>
                    <a:ext uri="{FF2B5EF4-FFF2-40B4-BE49-F238E27FC236}">
                      <a16:creationId xmlns:a16="http://schemas.microsoft.com/office/drawing/2014/main" id="{F7FD2B01-7FED-439E-855C-824E31847739}"/>
                    </a:ext>
                  </a:extLst>
                </p:cNvPr>
                <p:cNvSpPr/>
                <p:nvPr/>
              </p:nvSpPr>
              <p:spPr>
                <a:xfrm rot="20700000">
                  <a:off x="7390358" y="2069149"/>
                  <a:ext cx="97007" cy="150812"/>
                </a:xfrm>
                <a:prstGeom prst="ellipse">
                  <a:avLst/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1" name="台形 920">
                  <a:extLst>
                    <a:ext uri="{FF2B5EF4-FFF2-40B4-BE49-F238E27FC236}">
                      <a16:creationId xmlns:a16="http://schemas.microsoft.com/office/drawing/2014/main" id="{63534D04-9F74-4FC7-9DBD-65576A8A0065}"/>
                    </a:ext>
                  </a:extLst>
                </p:cNvPr>
                <p:cNvSpPr/>
                <p:nvPr/>
              </p:nvSpPr>
              <p:spPr>
                <a:xfrm>
                  <a:off x="7563874" y="2272348"/>
                  <a:ext cx="139700" cy="152400"/>
                </a:xfrm>
                <a:prstGeom prst="trapezoid">
                  <a:avLst/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2" name="円/楕円 342">
                  <a:extLst>
                    <a:ext uri="{FF2B5EF4-FFF2-40B4-BE49-F238E27FC236}">
                      <a16:creationId xmlns:a16="http://schemas.microsoft.com/office/drawing/2014/main" id="{5D015E76-7EBC-49C7-A108-082FAFCE4746}"/>
                    </a:ext>
                  </a:extLst>
                </p:cNvPr>
                <p:cNvSpPr/>
                <p:nvPr/>
              </p:nvSpPr>
              <p:spPr>
                <a:xfrm>
                  <a:off x="7441637" y="1877060"/>
                  <a:ext cx="384175" cy="471488"/>
                </a:xfrm>
                <a:prstGeom prst="ellipse">
                  <a:avLst/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3" name="片側の 2 つの角を丸めた四角形 343">
                  <a:extLst>
                    <a:ext uri="{FF2B5EF4-FFF2-40B4-BE49-F238E27FC236}">
                      <a16:creationId xmlns:a16="http://schemas.microsoft.com/office/drawing/2014/main" id="{889B8F27-D04D-47FC-8696-50F097A8750F}"/>
                    </a:ext>
                  </a:extLst>
                </p:cNvPr>
                <p:cNvSpPr/>
                <p:nvPr/>
              </p:nvSpPr>
              <p:spPr>
                <a:xfrm>
                  <a:off x="7470971" y="2400933"/>
                  <a:ext cx="325505" cy="172761"/>
                </a:xfrm>
                <a:prstGeom prst="round2SameRect">
                  <a:avLst>
                    <a:gd name="adj1" fmla="val 23670"/>
                    <a:gd name="adj2" fmla="val 0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4" name="フリーフォーム 344">
                  <a:extLst>
                    <a:ext uri="{FF2B5EF4-FFF2-40B4-BE49-F238E27FC236}">
                      <a16:creationId xmlns:a16="http://schemas.microsoft.com/office/drawing/2014/main" id="{0E6C40A6-D063-4BE3-872A-23EBA2D6ECB9}"/>
                    </a:ext>
                  </a:extLst>
                </p:cNvPr>
                <p:cNvSpPr/>
                <p:nvPr/>
              </p:nvSpPr>
              <p:spPr>
                <a:xfrm rot="900000">
                  <a:off x="7468456" y="2055965"/>
                  <a:ext cx="134272" cy="60327"/>
                </a:xfrm>
                <a:custGeom>
                  <a:avLst/>
                  <a:gdLst>
                    <a:gd name="connsiteX0" fmla="*/ 5867 w 219076"/>
                    <a:gd name="connsiteY0" fmla="*/ 0 h 98426"/>
                    <a:gd name="connsiteX1" fmla="*/ 213209 w 219076"/>
                    <a:gd name="connsiteY1" fmla="*/ 0 h 98426"/>
                    <a:gd name="connsiteX2" fmla="*/ 219076 w 219076"/>
                    <a:gd name="connsiteY2" fmla="*/ 20638 h 98426"/>
                    <a:gd name="connsiteX3" fmla="*/ 109538 w 219076"/>
                    <a:gd name="connsiteY3" fmla="*/ 98426 h 98426"/>
                    <a:gd name="connsiteX4" fmla="*/ 0 w 219076"/>
                    <a:gd name="connsiteY4" fmla="*/ 20638 h 98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9076" h="98426">
                      <a:moveTo>
                        <a:pt x="5867" y="0"/>
                      </a:moveTo>
                      <a:lnTo>
                        <a:pt x="213209" y="0"/>
                      </a:lnTo>
                      <a:lnTo>
                        <a:pt x="219076" y="20638"/>
                      </a:lnTo>
                      <a:cubicBezTo>
                        <a:pt x="219076" y="63599"/>
                        <a:pt x="170034" y="98426"/>
                        <a:pt x="109538" y="98426"/>
                      </a:cubicBezTo>
                      <a:cubicBezTo>
                        <a:pt x="49042" y="98426"/>
                        <a:pt x="0" y="63599"/>
                        <a:pt x="0" y="2063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5" name="フリーフォーム 345">
                  <a:extLst>
                    <a:ext uri="{FF2B5EF4-FFF2-40B4-BE49-F238E27FC236}">
                      <a16:creationId xmlns:a16="http://schemas.microsoft.com/office/drawing/2014/main" id="{6E9250BD-42EE-4FCC-8A44-A6086013EF0E}"/>
                    </a:ext>
                  </a:extLst>
                </p:cNvPr>
                <p:cNvSpPr/>
                <p:nvPr/>
              </p:nvSpPr>
              <p:spPr>
                <a:xfrm rot="20700000">
                  <a:off x="7675291" y="2055965"/>
                  <a:ext cx="134272" cy="60327"/>
                </a:xfrm>
                <a:custGeom>
                  <a:avLst/>
                  <a:gdLst>
                    <a:gd name="connsiteX0" fmla="*/ 5867 w 219076"/>
                    <a:gd name="connsiteY0" fmla="*/ 0 h 98426"/>
                    <a:gd name="connsiteX1" fmla="*/ 213209 w 219076"/>
                    <a:gd name="connsiteY1" fmla="*/ 0 h 98426"/>
                    <a:gd name="connsiteX2" fmla="*/ 219076 w 219076"/>
                    <a:gd name="connsiteY2" fmla="*/ 20638 h 98426"/>
                    <a:gd name="connsiteX3" fmla="*/ 109538 w 219076"/>
                    <a:gd name="connsiteY3" fmla="*/ 98426 h 98426"/>
                    <a:gd name="connsiteX4" fmla="*/ 0 w 219076"/>
                    <a:gd name="connsiteY4" fmla="*/ 20638 h 98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9076" h="98426">
                      <a:moveTo>
                        <a:pt x="5867" y="0"/>
                      </a:moveTo>
                      <a:lnTo>
                        <a:pt x="213209" y="0"/>
                      </a:lnTo>
                      <a:lnTo>
                        <a:pt x="219076" y="20638"/>
                      </a:lnTo>
                      <a:cubicBezTo>
                        <a:pt x="219076" y="63599"/>
                        <a:pt x="170034" y="98426"/>
                        <a:pt x="109538" y="98426"/>
                      </a:cubicBezTo>
                      <a:cubicBezTo>
                        <a:pt x="49042" y="98426"/>
                        <a:pt x="0" y="63599"/>
                        <a:pt x="0" y="2063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17" name="二等辺三角形 16">
                <a:extLst>
                  <a:ext uri="{FF2B5EF4-FFF2-40B4-BE49-F238E27FC236}">
                    <a16:creationId xmlns:a16="http://schemas.microsoft.com/office/drawing/2014/main" id="{DB7D1FDD-9E8B-4F7B-BCDB-78FD5452B212}"/>
                  </a:ext>
                </a:extLst>
              </p:cNvPr>
              <p:cNvSpPr/>
              <p:nvPr/>
            </p:nvSpPr>
            <p:spPr bwMode="auto">
              <a:xfrm>
                <a:off x="6831517" y="2500090"/>
                <a:ext cx="113666" cy="103373"/>
              </a:xfrm>
              <a:custGeom>
                <a:avLst/>
                <a:gdLst>
                  <a:gd name="connsiteX0" fmla="*/ 0 w 313117"/>
                  <a:gd name="connsiteY0" fmla="*/ 210522 h 210522"/>
                  <a:gd name="connsiteX1" fmla="*/ 156559 w 313117"/>
                  <a:gd name="connsiteY1" fmla="*/ 0 h 210522"/>
                  <a:gd name="connsiteX2" fmla="*/ 313117 w 313117"/>
                  <a:gd name="connsiteY2" fmla="*/ 210522 h 210522"/>
                  <a:gd name="connsiteX3" fmla="*/ 0 w 313117"/>
                  <a:gd name="connsiteY3" fmla="*/ 210522 h 210522"/>
                  <a:gd name="connsiteX0" fmla="*/ 2016 w 315133"/>
                  <a:gd name="connsiteY0" fmla="*/ 210522 h 216310"/>
                  <a:gd name="connsiteX1" fmla="*/ 158575 w 315133"/>
                  <a:gd name="connsiteY1" fmla="*/ 0 h 216310"/>
                  <a:gd name="connsiteX2" fmla="*/ 315133 w 315133"/>
                  <a:gd name="connsiteY2" fmla="*/ 210522 h 216310"/>
                  <a:gd name="connsiteX3" fmla="*/ 2016 w 315133"/>
                  <a:gd name="connsiteY3" fmla="*/ 210522 h 216310"/>
                  <a:gd name="connsiteX0" fmla="*/ 2016 w 316347"/>
                  <a:gd name="connsiteY0" fmla="*/ 210522 h 223109"/>
                  <a:gd name="connsiteX1" fmla="*/ 158575 w 316347"/>
                  <a:gd name="connsiteY1" fmla="*/ 0 h 223109"/>
                  <a:gd name="connsiteX2" fmla="*/ 315133 w 316347"/>
                  <a:gd name="connsiteY2" fmla="*/ 210522 h 223109"/>
                  <a:gd name="connsiteX3" fmla="*/ 2016 w 316347"/>
                  <a:gd name="connsiteY3" fmla="*/ 210522 h 223109"/>
                  <a:gd name="connsiteX0" fmla="*/ 2160 w 316585"/>
                  <a:gd name="connsiteY0" fmla="*/ 210526 h 223113"/>
                  <a:gd name="connsiteX1" fmla="*/ 158719 w 316585"/>
                  <a:gd name="connsiteY1" fmla="*/ 4 h 223113"/>
                  <a:gd name="connsiteX2" fmla="*/ 315277 w 316585"/>
                  <a:gd name="connsiteY2" fmla="*/ 210526 h 223113"/>
                  <a:gd name="connsiteX3" fmla="*/ 2160 w 316585"/>
                  <a:gd name="connsiteY3" fmla="*/ 210526 h 223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6585" h="223113">
                    <a:moveTo>
                      <a:pt x="2160" y="210526"/>
                    </a:moveTo>
                    <a:cubicBezTo>
                      <a:pt x="-17092" y="197502"/>
                      <a:pt x="97008" y="-1114"/>
                      <a:pt x="158719" y="4"/>
                    </a:cubicBezTo>
                    <a:cubicBezTo>
                      <a:pt x="220430" y="1122"/>
                      <a:pt x="329766" y="190358"/>
                      <a:pt x="315277" y="210526"/>
                    </a:cubicBezTo>
                    <a:cubicBezTo>
                      <a:pt x="300788" y="230694"/>
                      <a:pt x="21412" y="223550"/>
                      <a:pt x="2160" y="210526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89" name="グループ化 888">
              <a:extLst>
                <a:ext uri="{FF2B5EF4-FFF2-40B4-BE49-F238E27FC236}">
                  <a16:creationId xmlns:a16="http://schemas.microsoft.com/office/drawing/2014/main" id="{ED8096DC-28AC-48EA-AA27-ED5CCF6E2AF2}"/>
                </a:ext>
              </a:extLst>
            </p:cNvPr>
            <p:cNvGrpSpPr/>
            <p:nvPr/>
          </p:nvGrpSpPr>
          <p:grpSpPr>
            <a:xfrm>
              <a:off x="4197972" y="4671159"/>
              <a:ext cx="1688570" cy="1184137"/>
              <a:chOff x="2413862" y="5007430"/>
              <a:chExt cx="1688570" cy="1184137"/>
            </a:xfrm>
          </p:grpSpPr>
          <p:grpSp>
            <p:nvGrpSpPr>
              <p:cNvPr id="900" name="グループ化 899">
                <a:extLst>
                  <a:ext uri="{FF2B5EF4-FFF2-40B4-BE49-F238E27FC236}">
                    <a16:creationId xmlns:a16="http://schemas.microsoft.com/office/drawing/2014/main" id="{071B84C7-9B29-47F2-81FB-E835F580FA8A}"/>
                  </a:ext>
                </a:extLst>
              </p:cNvPr>
              <p:cNvGrpSpPr/>
              <p:nvPr/>
            </p:nvGrpSpPr>
            <p:grpSpPr>
              <a:xfrm>
                <a:off x="2413862" y="5007430"/>
                <a:ext cx="1688570" cy="1184137"/>
                <a:chOff x="2378319" y="2258871"/>
                <a:chExt cx="1688570" cy="1184137"/>
              </a:xfrm>
            </p:grpSpPr>
            <p:sp>
              <p:nvSpPr>
                <p:cNvPr id="907" name="四角形: 角を丸くする 906">
                  <a:extLst>
                    <a:ext uri="{FF2B5EF4-FFF2-40B4-BE49-F238E27FC236}">
                      <a16:creationId xmlns:a16="http://schemas.microsoft.com/office/drawing/2014/main" id="{26857F2A-7D0A-4DA2-BFC8-E3E5CD7B15EB}"/>
                    </a:ext>
                  </a:extLst>
                </p:cNvPr>
                <p:cNvSpPr/>
                <p:nvPr/>
              </p:nvSpPr>
              <p:spPr bwMode="auto">
                <a:xfrm>
                  <a:off x="3789250" y="2629188"/>
                  <a:ext cx="179453" cy="137019"/>
                </a:xfrm>
                <a:prstGeom prst="roundRect">
                  <a:avLst>
                    <a:gd name="adj" fmla="val 39839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8" name="四角形: 角を丸くする 907">
                  <a:extLst>
                    <a:ext uri="{FF2B5EF4-FFF2-40B4-BE49-F238E27FC236}">
                      <a16:creationId xmlns:a16="http://schemas.microsoft.com/office/drawing/2014/main" id="{AC437248-902C-4BF5-8FC3-A0FEAA53B0D3}"/>
                    </a:ext>
                  </a:extLst>
                </p:cNvPr>
                <p:cNvSpPr/>
                <p:nvPr/>
              </p:nvSpPr>
              <p:spPr bwMode="auto">
                <a:xfrm>
                  <a:off x="2464384" y="2629189"/>
                  <a:ext cx="179453" cy="137019"/>
                </a:xfrm>
                <a:prstGeom prst="roundRect">
                  <a:avLst>
                    <a:gd name="adj" fmla="val 39839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9" name="台形 908">
                  <a:extLst>
                    <a:ext uri="{FF2B5EF4-FFF2-40B4-BE49-F238E27FC236}">
                      <a16:creationId xmlns:a16="http://schemas.microsoft.com/office/drawing/2014/main" id="{6422480D-F11E-4930-A292-73496FAEFD78}"/>
                    </a:ext>
                  </a:extLst>
                </p:cNvPr>
                <p:cNvSpPr/>
                <p:nvPr/>
              </p:nvSpPr>
              <p:spPr bwMode="auto">
                <a:xfrm>
                  <a:off x="2547528" y="2258871"/>
                  <a:ext cx="1350150" cy="630070"/>
                </a:xfrm>
                <a:prstGeom prst="trapezoid">
                  <a:avLst/>
                </a:pr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0" name="台形 909">
                  <a:extLst>
                    <a:ext uri="{FF2B5EF4-FFF2-40B4-BE49-F238E27FC236}">
                      <a16:creationId xmlns:a16="http://schemas.microsoft.com/office/drawing/2014/main" id="{3B280B16-B451-4075-A0DC-3E7F775B6D43}"/>
                    </a:ext>
                  </a:extLst>
                </p:cNvPr>
                <p:cNvSpPr/>
                <p:nvPr/>
              </p:nvSpPr>
              <p:spPr bwMode="auto">
                <a:xfrm>
                  <a:off x="2590249" y="2303875"/>
                  <a:ext cx="1264708" cy="597455"/>
                </a:xfrm>
                <a:prstGeom prst="trapezoid">
                  <a:avLst/>
                </a:pr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1" name="四角形: 角を丸くする 910">
                  <a:extLst>
                    <a:ext uri="{FF2B5EF4-FFF2-40B4-BE49-F238E27FC236}">
                      <a16:creationId xmlns:a16="http://schemas.microsoft.com/office/drawing/2014/main" id="{77CDBD53-7E27-4DE8-91CB-52FD03142744}"/>
                    </a:ext>
                  </a:extLst>
                </p:cNvPr>
                <p:cNvSpPr/>
                <p:nvPr/>
              </p:nvSpPr>
              <p:spPr bwMode="auto">
                <a:xfrm>
                  <a:off x="2435016" y="3159053"/>
                  <a:ext cx="236717" cy="283955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2" name="四角形: 角を丸くする 911">
                  <a:extLst>
                    <a:ext uri="{FF2B5EF4-FFF2-40B4-BE49-F238E27FC236}">
                      <a16:creationId xmlns:a16="http://schemas.microsoft.com/office/drawing/2014/main" id="{6DAC7660-C866-4610-B9CF-5974C4229073}"/>
                    </a:ext>
                  </a:extLst>
                </p:cNvPr>
                <p:cNvSpPr/>
                <p:nvPr/>
              </p:nvSpPr>
              <p:spPr bwMode="auto">
                <a:xfrm>
                  <a:off x="3773474" y="3159052"/>
                  <a:ext cx="236717" cy="283955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3" name="四角形: 角を丸くする 912">
                  <a:extLst>
                    <a:ext uri="{FF2B5EF4-FFF2-40B4-BE49-F238E27FC236}">
                      <a16:creationId xmlns:a16="http://schemas.microsoft.com/office/drawing/2014/main" id="{E9B092E0-2912-46B7-8315-EEBA4B2B6F69}"/>
                    </a:ext>
                  </a:extLst>
                </p:cNvPr>
                <p:cNvSpPr/>
                <p:nvPr/>
              </p:nvSpPr>
              <p:spPr bwMode="auto">
                <a:xfrm>
                  <a:off x="2435016" y="2753927"/>
                  <a:ext cx="1575175" cy="495054"/>
                </a:xfrm>
                <a:prstGeom prst="roundRect">
                  <a:avLst>
                    <a:gd name="adj" fmla="val 23844"/>
                  </a:avLst>
                </a:pr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4" name="四角形: 角を丸くする 913">
                  <a:extLst>
                    <a:ext uri="{FF2B5EF4-FFF2-40B4-BE49-F238E27FC236}">
                      <a16:creationId xmlns:a16="http://schemas.microsoft.com/office/drawing/2014/main" id="{B1411042-173C-4D6D-B74A-A6B0D2C4147B}"/>
                    </a:ext>
                  </a:extLst>
                </p:cNvPr>
                <p:cNvSpPr/>
                <p:nvPr/>
              </p:nvSpPr>
              <p:spPr bwMode="auto">
                <a:xfrm>
                  <a:off x="2378319" y="3111622"/>
                  <a:ext cx="1688570" cy="159030"/>
                </a:xfrm>
                <a:prstGeom prst="roundRect">
                  <a:avLst/>
                </a:pr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5" name="正方形/長方形 914">
                  <a:extLst>
                    <a:ext uri="{FF2B5EF4-FFF2-40B4-BE49-F238E27FC236}">
                      <a16:creationId xmlns:a16="http://schemas.microsoft.com/office/drawing/2014/main" id="{74E99558-3AB3-4453-AD0C-8CCB2D5DAAF3}"/>
                    </a:ext>
                  </a:extLst>
                </p:cNvPr>
                <p:cNvSpPr/>
                <p:nvPr/>
              </p:nvSpPr>
              <p:spPr bwMode="auto">
                <a:xfrm>
                  <a:off x="3044783" y="3085654"/>
                  <a:ext cx="355642" cy="215375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01" name="フリーフォーム: 図形 900">
                <a:extLst>
                  <a:ext uri="{FF2B5EF4-FFF2-40B4-BE49-F238E27FC236}">
                    <a16:creationId xmlns:a16="http://schemas.microsoft.com/office/drawing/2014/main" id="{F79EAC6B-34FC-49EE-912A-BA247DF298FF}"/>
                  </a:ext>
                </a:extLst>
              </p:cNvPr>
              <p:cNvSpPr/>
              <p:nvPr/>
            </p:nvSpPr>
            <p:spPr bwMode="auto">
              <a:xfrm>
                <a:off x="2522169" y="5676363"/>
                <a:ext cx="193352" cy="138854"/>
              </a:xfrm>
              <a:custGeom>
                <a:avLst/>
                <a:gdLst>
                  <a:gd name="connsiteX0" fmla="*/ 0 w 193352"/>
                  <a:gd name="connsiteY0" fmla="*/ 0 h 138854"/>
                  <a:gd name="connsiteX1" fmla="*/ 193352 w 193352"/>
                  <a:gd name="connsiteY1" fmla="*/ 0 h 138854"/>
                  <a:gd name="connsiteX2" fmla="*/ 193352 w 193352"/>
                  <a:gd name="connsiteY2" fmla="*/ 87577 h 138854"/>
                  <a:gd name="connsiteX3" fmla="*/ 142075 w 193352"/>
                  <a:gd name="connsiteY3" fmla="*/ 138854 h 138854"/>
                  <a:gd name="connsiteX4" fmla="*/ 51277 w 193352"/>
                  <a:gd name="connsiteY4" fmla="*/ 138854 h 138854"/>
                  <a:gd name="connsiteX5" fmla="*/ 0 w 193352"/>
                  <a:gd name="connsiteY5" fmla="*/ 87577 h 138854"/>
                  <a:gd name="connsiteX6" fmla="*/ 0 w 193352"/>
                  <a:gd name="connsiteY6" fmla="*/ 0 h 138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3352" h="138854">
                    <a:moveTo>
                      <a:pt x="0" y="0"/>
                    </a:moveTo>
                    <a:lnTo>
                      <a:pt x="193352" y="0"/>
                    </a:lnTo>
                    <a:lnTo>
                      <a:pt x="193352" y="87577"/>
                    </a:lnTo>
                    <a:cubicBezTo>
                      <a:pt x="193352" y="115897"/>
                      <a:pt x="170395" y="138854"/>
                      <a:pt x="142075" y="138854"/>
                    </a:cubicBezTo>
                    <a:lnTo>
                      <a:pt x="51277" y="138854"/>
                    </a:lnTo>
                    <a:cubicBezTo>
                      <a:pt x="22957" y="138854"/>
                      <a:pt x="0" y="115897"/>
                      <a:pt x="0" y="87577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02" name="フリーフォーム: 図形 901">
                <a:extLst>
                  <a:ext uri="{FF2B5EF4-FFF2-40B4-BE49-F238E27FC236}">
                    <a16:creationId xmlns:a16="http://schemas.microsoft.com/office/drawing/2014/main" id="{6350504F-B217-4A96-94E9-6DBA72086B2D}"/>
                  </a:ext>
                </a:extLst>
              </p:cNvPr>
              <p:cNvSpPr/>
              <p:nvPr/>
            </p:nvSpPr>
            <p:spPr bwMode="auto">
              <a:xfrm>
                <a:off x="2522169" y="5577654"/>
                <a:ext cx="193352" cy="98709"/>
              </a:xfrm>
              <a:custGeom>
                <a:avLst/>
                <a:gdLst>
                  <a:gd name="connsiteX0" fmla="*/ 51277 w 193352"/>
                  <a:gd name="connsiteY0" fmla="*/ 0 h 98709"/>
                  <a:gd name="connsiteX1" fmla="*/ 142075 w 193352"/>
                  <a:gd name="connsiteY1" fmla="*/ 0 h 98709"/>
                  <a:gd name="connsiteX2" fmla="*/ 193352 w 193352"/>
                  <a:gd name="connsiteY2" fmla="*/ 51277 h 98709"/>
                  <a:gd name="connsiteX3" fmla="*/ 193352 w 193352"/>
                  <a:gd name="connsiteY3" fmla="*/ 98709 h 98709"/>
                  <a:gd name="connsiteX4" fmla="*/ 0 w 193352"/>
                  <a:gd name="connsiteY4" fmla="*/ 98709 h 98709"/>
                  <a:gd name="connsiteX5" fmla="*/ 0 w 193352"/>
                  <a:gd name="connsiteY5" fmla="*/ 51277 h 98709"/>
                  <a:gd name="connsiteX6" fmla="*/ 51277 w 193352"/>
                  <a:gd name="connsiteY6" fmla="*/ 0 h 98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3352" h="98709">
                    <a:moveTo>
                      <a:pt x="51277" y="0"/>
                    </a:moveTo>
                    <a:lnTo>
                      <a:pt x="142075" y="0"/>
                    </a:lnTo>
                    <a:cubicBezTo>
                      <a:pt x="170395" y="0"/>
                      <a:pt x="193352" y="22957"/>
                      <a:pt x="193352" y="51277"/>
                    </a:cubicBezTo>
                    <a:lnTo>
                      <a:pt x="193352" y="98709"/>
                    </a:lnTo>
                    <a:lnTo>
                      <a:pt x="0" y="98709"/>
                    </a:lnTo>
                    <a:lnTo>
                      <a:pt x="0" y="51277"/>
                    </a:lnTo>
                    <a:cubicBezTo>
                      <a:pt x="0" y="22957"/>
                      <a:pt x="22957" y="0"/>
                      <a:pt x="512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03" name="フリーフォーム: 図形 902">
                <a:extLst>
                  <a:ext uri="{FF2B5EF4-FFF2-40B4-BE49-F238E27FC236}">
                    <a16:creationId xmlns:a16="http://schemas.microsoft.com/office/drawing/2014/main" id="{A9221DD9-C838-4FD6-ACBF-6AE05C6E561E}"/>
                  </a:ext>
                </a:extLst>
              </p:cNvPr>
              <p:cNvSpPr/>
              <p:nvPr/>
            </p:nvSpPr>
            <p:spPr bwMode="auto">
              <a:xfrm>
                <a:off x="3788994" y="5676363"/>
                <a:ext cx="193352" cy="138854"/>
              </a:xfrm>
              <a:custGeom>
                <a:avLst/>
                <a:gdLst>
                  <a:gd name="connsiteX0" fmla="*/ 0 w 193352"/>
                  <a:gd name="connsiteY0" fmla="*/ 0 h 138854"/>
                  <a:gd name="connsiteX1" fmla="*/ 193352 w 193352"/>
                  <a:gd name="connsiteY1" fmla="*/ 0 h 138854"/>
                  <a:gd name="connsiteX2" fmla="*/ 193352 w 193352"/>
                  <a:gd name="connsiteY2" fmla="*/ 87577 h 138854"/>
                  <a:gd name="connsiteX3" fmla="*/ 142075 w 193352"/>
                  <a:gd name="connsiteY3" fmla="*/ 138854 h 138854"/>
                  <a:gd name="connsiteX4" fmla="*/ 51277 w 193352"/>
                  <a:gd name="connsiteY4" fmla="*/ 138854 h 138854"/>
                  <a:gd name="connsiteX5" fmla="*/ 0 w 193352"/>
                  <a:gd name="connsiteY5" fmla="*/ 87577 h 138854"/>
                  <a:gd name="connsiteX6" fmla="*/ 0 w 193352"/>
                  <a:gd name="connsiteY6" fmla="*/ 0 h 138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3352" h="138854">
                    <a:moveTo>
                      <a:pt x="0" y="0"/>
                    </a:moveTo>
                    <a:lnTo>
                      <a:pt x="193352" y="0"/>
                    </a:lnTo>
                    <a:lnTo>
                      <a:pt x="193352" y="87577"/>
                    </a:lnTo>
                    <a:cubicBezTo>
                      <a:pt x="193352" y="115897"/>
                      <a:pt x="170395" y="138854"/>
                      <a:pt x="142075" y="138854"/>
                    </a:cubicBezTo>
                    <a:lnTo>
                      <a:pt x="51277" y="138854"/>
                    </a:lnTo>
                    <a:cubicBezTo>
                      <a:pt x="22957" y="138854"/>
                      <a:pt x="0" y="115897"/>
                      <a:pt x="0" y="87577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04" name="フリーフォーム: 図形 903">
                <a:extLst>
                  <a:ext uri="{FF2B5EF4-FFF2-40B4-BE49-F238E27FC236}">
                    <a16:creationId xmlns:a16="http://schemas.microsoft.com/office/drawing/2014/main" id="{D0121CF1-BE09-4D14-B331-A69E16DC4164}"/>
                  </a:ext>
                </a:extLst>
              </p:cNvPr>
              <p:cNvSpPr/>
              <p:nvPr/>
            </p:nvSpPr>
            <p:spPr bwMode="auto">
              <a:xfrm>
                <a:off x="3788994" y="5577654"/>
                <a:ext cx="193352" cy="98709"/>
              </a:xfrm>
              <a:custGeom>
                <a:avLst/>
                <a:gdLst>
                  <a:gd name="connsiteX0" fmla="*/ 51277 w 193352"/>
                  <a:gd name="connsiteY0" fmla="*/ 0 h 98709"/>
                  <a:gd name="connsiteX1" fmla="*/ 142075 w 193352"/>
                  <a:gd name="connsiteY1" fmla="*/ 0 h 98709"/>
                  <a:gd name="connsiteX2" fmla="*/ 193352 w 193352"/>
                  <a:gd name="connsiteY2" fmla="*/ 51277 h 98709"/>
                  <a:gd name="connsiteX3" fmla="*/ 193352 w 193352"/>
                  <a:gd name="connsiteY3" fmla="*/ 98709 h 98709"/>
                  <a:gd name="connsiteX4" fmla="*/ 0 w 193352"/>
                  <a:gd name="connsiteY4" fmla="*/ 98709 h 98709"/>
                  <a:gd name="connsiteX5" fmla="*/ 0 w 193352"/>
                  <a:gd name="connsiteY5" fmla="*/ 51277 h 98709"/>
                  <a:gd name="connsiteX6" fmla="*/ 51277 w 193352"/>
                  <a:gd name="connsiteY6" fmla="*/ 0 h 98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3352" h="98709">
                    <a:moveTo>
                      <a:pt x="51277" y="0"/>
                    </a:moveTo>
                    <a:lnTo>
                      <a:pt x="142075" y="0"/>
                    </a:lnTo>
                    <a:cubicBezTo>
                      <a:pt x="170395" y="0"/>
                      <a:pt x="193352" y="22957"/>
                      <a:pt x="193352" y="51277"/>
                    </a:cubicBezTo>
                    <a:lnTo>
                      <a:pt x="193352" y="98709"/>
                    </a:lnTo>
                    <a:lnTo>
                      <a:pt x="0" y="98709"/>
                    </a:lnTo>
                    <a:lnTo>
                      <a:pt x="0" y="51277"/>
                    </a:lnTo>
                    <a:cubicBezTo>
                      <a:pt x="0" y="22957"/>
                      <a:pt x="22957" y="0"/>
                      <a:pt x="512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05" name="四角形: 角を丸くする 904">
                <a:extLst>
                  <a:ext uri="{FF2B5EF4-FFF2-40B4-BE49-F238E27FC236}">
                    <a16:creationId xmlns:a16="http://schemas.microsoft.com/office/drawing/2014/main" id="{A92F565F-5919-4A66-9ACE-DC76A22A2955}"/>
                  </a:ext>
                </a:extLst>
              </p:cNvPr>
              <p:cNvSpPr/>
              <p:nvPr/>
            </p:nvSpPr>
            <p:spPr bwMode="auto">
              <a:xfrm>
                <a:off x="2514710" y="5905501"/>
                <a:ext cx="129510" cy="68250"/>
              </a:xfrm>
              <a:prstGeom prst="roundRect">
                <a:avLst/>
              </a:pr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06" name="四角形: 角を丸くする 905">
                <a:extLst>
                  <a:ext uri="{FF2B5EF4-FFF2-40B4-BE49-F238E27FC236}">
                    <a16:creationId xmlns:a16="http://schemas.microsoft.com/office/drawing/2014/main" id="{ED8D7D0F-20BB-478F-8422-05BEBF7384E2}"/>
                  </a:ext>
                </a:extLst>
              </p:cNvPr>
              <p:cNvSpPr/>
              <p:nvPr/>
            </p:nvSpPr>
            <p:spPr bwMode="auto">
              <a:xfrm>
                <a:off x="3864640" y="5905501"/>
                <a:ext cx="129510" cy="68250"/>
              </a:xfrm>
              <a:prstGeom prst="roundRect">
                <a:avLst/>
              </a:pr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90" name="四角形: 角を丸くする 889">
              <a:extLst>
                <a:ext uri="{FF2B5EF4-FFF2-40B4-BE49-F238E27FC236}">
                  <a16:creationId xmlns:a16="http://schemas.microsoft.com/office/drawing/2014/main" id="{343612EF-610B-474B-A5DF-CDD96CBF7001}"/>
                </a:ext>
              </a:extLst>
            </p:cNvPr>
            <p:cNvSpPr/>
            <p:nvPr/>
          </p:nvSpPr>
          <p:spPr bwMode="auto">
            <a:xfrm>
              <a:off x="5720212" y="5069027"/>
              <a:ext cx="357913" cy="9718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6" name="四角形: 角を丸くする 895">
              <a:extLst>
                <a:ext uri="{FF2B5EF4-FFF2-40B4-BE49-F238E27FC236}">
                  <a16:creationId xmlns:a16="http://schemas.microsoft.com/office/drawing/2014/main" id="{4D3CD267-BD06-4712-88C0-812DBE7DF032}"/>
                </a:ext>
              </a:extLst>
            </p:cNvPr>
            <p:cNvSpPr/>
            <p:nvPr/>
          </p:nvSpPr>
          <p:spPr bwMode="auto">
            <a:xfrm rot="18900000">
              <a:off x="5945636" y="4973776"/>
              <a:ext cx="357913" cy="9718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8" name="四角形: 角を丸くする 897">
              <a:extLst>
                <a:ext uri="{FF2B5EF4-FFF2-40B4-BE49-F238E27FC236}">
                  <a16:creationId xmlns:a16="http://schemas.microsoft.com/office/drawing/2014/main" id="{E2E60D51-27F0-4A29-B7D9-DB52FAF0660F}"/>
                </a:ext>
              </a:extLst>
            </p:cNvPr>
            <p:cNvSpPr/>
            <p:nvPr/>
          </p:nvSpPr>
          <p:spPr bwMode="auto">
            <a:xfrm rot="18900000">
              <a:off x="6166422" y="4791646"/>
              <a:ext cx="202056" cy="202055"/>
            </a:xfrm>
            <a:prstGeom prst="roundRect">
              <a:avLst>
                <a:gd name="adj" fmla="val 27436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9" name="四角形: 角を丸くする 898">
              <a:extLst>
                <a:ext uri="{FF2B5EF4-FFF2-40B4-BE49-F238E27FC236}">
                  <a16:creationId xmlns:a16="http://schemas.microsoft.com/office/drawing/2014/main" id="{56E379E4-3F64-4741-BA5A-6496FD6F8547}"/>
                </a:ext>
              </a:extLst>
            </p:cNvPr>
            <p:cNvSpPr/>
            <p:nvPr/>
          </p:nvSpPr>
          <p:spPr bwMode="auto">
            <a:xfrm rot="17100000">
              <a:off x="6146094" y="4799333"/>
              <a:ext cx="80332" cy="96744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FBE5A25-1694-489C-861D-B253F47FBF84}"/>
              </a:ext>
            </a:extLst>
          </p:cNvPr>
          <p:cNvGrpSpPr/>
          <p:nvPr/>
        </p:nvGrpSpPr>
        <p:grpSpPr>
          <a:xfrm>
            <a:off x="-15366" y="5629702"/>
            <a:ext cx="6664972" cy="2859107"/>
            <a:chOff x="-15366" y="5629702"/>
            <a:chExt cx="6664972" cy="2859107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84390331-6D33-4F61-86EC-7B22C0970A51}"/>
                </a:ext>
              </a:extLst>
            </p:cNvPr>
            <p:cNvGrpSpPr/>
            <p:nvPr/>
          </p:nvGrpSpPr>
          <p:grpSpPr>
            <a:xfrm>
              <a:off x="-15366" y="6075551"/>
              <a:ext cx="2611206" cy="2413258"/>
              <a:chOff x="50836" y="5315149"/>
              <a:chExt cx="2210096" cy="2042556"/>
            </a:xfrm>
          </p:grpSpPr>
          <p:sp>
            <p:nvSpPr>
              <p:cNvPr id="9" name="楕円 8">
                <a:extLst>
                  <a:ext uri="{FF2B5EF4-FFF2-40B4-BE49-F238E27FC236}">
                    <a16:creationId xmlns:a16="http://schemas.microsoft.com/office/drawing/2014/main" id="{E1CEF322-F26E-4349-894C-E0266602BB30}"/>
                  </a:ext>
                </a:extLst>
              </p:cNvPr>
              <p:cNvSpPr/>
              <p:nvPr/>
            </p:nvSpPr>
            <p:spPr bwMode="auto">
              <a:xfrm rot="900000">
                <a:off x="362020" y="5986796"/>
                <a:ext cx="1898912" cy="1370909"/>
              </a:xfrm>
              <a:prstGeom prst="ellipse">
                <a:avLst/>
              </a:prstGeom>
              <a:solidFill>
                <a:srgbClr val="99FF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テキスト ボックス 892">
                <a:extLst>
                  <a:ext uri="{FF2B5EF4-FFF2-40B4-BE49-F238E27FC236}">
                    <a16:creationId xmlns:a16="http://schemas.microsoft.com/office/drawing/2014/main" id="{8DE41D31-E261-4778-9263-6E03D5F3D82F}"/>
                  </a:ext>
                </a:extLst>
              </p:cNvPr>
              <p:cNvSpPr txBox="1"/>
              <p:nvPr/>
            </p:nvSpPr>
            <p:spPr>
              <a:xfrm rot="21234076">
                <a:off x="50836" y="5315149"/>
                <a:ext cx="198002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1400" b="1" dirty="0">
                    <a:solidFill>
                      <a:srgbClr val="002060"/>
                    </a:solidFill>
                    <a:latin typeface="+mj-ea"/>
                    <a:ea typeface="+mj-ea"/>
                  </a:rPr>
                  <a:t>ドライブレコーダーを</a:t>
                </a:r>
                <a:endParaRPr kumimoji="1" lang="en-US" altLang="ja-JP" sz="1400" b="1" dirty="0">
                  <a:solidFill>
                    <a:srgbClr val="002060"/>
                  </a:solidFill>
                  <a:latin typeface="+mj-ea"/>
                  <a:ea typeface="+mj-ea"/>
                </a:endParaRPr>
              </a:p>
              <a:p>
                <a:pPr algn="ctr"/>
                <a:r>
                  <a:rPr kumimoji="1" lang="ja-JP" altLang="en-US" sz="1400" b="1" dirty="0">
                    <a:solidFill>
                      <a:srgbClr val="002060"/>
                    </a:solidFill>
                    <a:latin typeface="+mj-ea"/>
                    <a:ea typeface="+mj-ea"/>
                  </a:rPr>
                  <a:t>設置</a:t>
                </a:r>
                <a:r>
                  <a:rPr lang="ja-JP" altLang="en-US" sz="1400" b="1" dirty="0">
                    <a:solidFill>
                      <a:srgbClr val="002060"/>
                    </a:solidFill>
                    <a:latin typeface="+mj-ea"/>
                    <a:ea typeface="+mj-ea"/>
                  </a:rPr>
                  <a:t>！点検も忘れず</a:t>
                </a:r>
                <a:endParaRPr kumimoji="1" lang="ja-JP" altLang="en-US" sz="1400" b="1" dirty="0">
                  <a:solidFill>
                    <a:srgbClr val="002060"/>
                  </a:solidFill>
                  <a:latin typeface="+mj-ea"/>
                  <a:ea typeface="+mj-ea"/>
                </a:endParaRPr>
              </a:p>
            </p:txBody>
          </p:sp>
          <p:grpSp>
            <p:nvGrpSpPr>
              <p:cNvPr id="965" name="グループ化 964">
                <a:extLst>
                  <a:ext uri="{FF2B5EF4-FFF2-40B4-BE49-F238E27FC236}">
                    <a16:creationId xmlns:a16="http://schemas.microsoft.com/office/drawing/2014/main" id="{358230A2-7B97-4961-B11F-50EA1964D007}"/>
                  </a:ext>
                </a:extLst>
              </p:cNvPr>
              <p:cNvGrpSpPr/>
              <p:nvPr/>
            </p:nvGrpSpPr>
            <p:grpSpPr>
              <a:xfrm>
                <a:off x="736803" y="5701019"/>
                <a:ext cx="1139826" cy="1178981"/>
                <a:chOff x="1600919" y="4820898"/>
                <a:chExt cx="1103867" cy="1141787"/>
              </a:xfrm>
            </p:grpSpPr>
            <p:grpSp>
              <p:nvGrpSpPr>
                <p:cNvPr id="966" name="グループ化 965">
                  <a:extLst>
                    <a:ext uri="{FF2B5EF4-FFF2-40B4-BE49-F238E27FC236}">
                      <a16:creationId xmlns:a16="http://schemas.microsoft.com/office/drawing/2014/main" id="{C5C95225-FB1E-4D7C-8818-1B41EA6F2A27}"/>
                    </a:ext>
                  </a:extLst>
                </p:cNvPr>
                <p:cNvGrpSpPr/>
                <p:nvPr/>
              </p:nvGrpSpPr>
              <p:grpSpPr>
                <a:xfrm>
                  <a:off x="1600919" y="4820898"/>
                  <a:ext cx="1103867" cy="1141787"/>
                  <a:chOff x="1600919" y="4820898"/>
                  <a:chExt cx="1103867" cy="1141787"/>
                </a:xfrm>
              </p:grpSpPr>
              <p:sp>
                <p:nvSpPr>
                  <p:cNvPr id="1001" name="楕円 1000">
                    <a:extLst>
                      <a:ext uri="{FF2B5EF4-FFF2-40B4-BE49-F238E27FC236}">
                        <a16:creationId xmlns:a16="http://schemas.microsoft.com/office/drawing/2014/main" id="{F33C5846-4D3F-4115-9E9A-E9EF4FDAA87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93510" y="4821321"/>
                    <a:ext cx="318684" cy="318684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2" name="フリーフォーム: 図形 1001">
                    <a:extLst>
                      <a:ext uri="{FF2B5EF4-FFF2-40B4-BE49-F238E27FC236}">
                        <a16:creationId xmlns:a16="http://schemas.microsoft.com/office/drawing/2014/main" id="{4BA72C34-2B91-43E2-BC80-946AA46284F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82514" y="4820898"/>
                    <a:ext cx="140676" cy="318684"/>
                  </a:xfrm>
                  <a:custGeom>
                    <a:avLst/>
                    <a:gdLst>
                      <a:gd name="connsiteX0" fmla="*/ 70338 w 140676"/>
                      <a:gd name="connsiteY0" fmla="*/ 0 h 318684"/>
                      <a:gd name="connsiteX1" fmla="*/ 132361 w 140676"/>
                      <a:gd name="connsiteY1" fmla="*/ 12522 h 318684"/>
                      <a:gd name="connsiteX2" fmla="*/ 140676 w 140676"/>
                      <a:gd name="connsiteY2" fmla="*/ 18128 h 318684"/>
                      <a:gd name="connsiteX3" fmla="*/ 140676 w 140676"/>
                      <a:gd name="connsiteY3" fmla="*/ 300556 h 318684"/>
                      <a:gd name="connsiteX4" fmla="*/ 132361 w 140676"/>
                      <a:gd name="connsiteY4" fmla="*/ 306162 h 318684"/>
                      <a:gd name="connsiteX5" fmla="*/ 70338 w 140676"/>
                      <a:gd name="connsiteY5" fmla="*/ 318684 h 318684"/>
                      <a:gd name="connsiteX6" fmla="*/ 8315 w 140676"/>
                      <a:gd name="connsiteY6" fmla="*/ 306162 h 318684"/>
                      <a:gd name="connsiteX7" fmla="*/ 0 w 140676"/>
                      <a:gd name="connsiteY7" fmla="*/ 300556 h 318684"/>
                      <a:gd name="connsiteX8" fmla="*/ 0 w 140676"/>
                      <a:gd name="connsiteY8" fmla="*/ 18128 h 318684"/>
                      <a:gd name="connsiteX9" fmla="*/ 8315 w 140676"/>
                      <a:gd name="connsiteY9" fmla="*/ 12522 h 318684"/>
                      <a:gd name="connsiteX10" fmla="*/ 70338 w 140676"/>
                      <a:gd name="connsiteY10" fmla="*/ 0 h 318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40676" h="318684">
                        <a:moveTo>
                          <a:pt x="70338" y="0"/>
                        </a:moveTo>
                        <a:cubicBezTo>
                          <a:pt x="92339" y="0"/>
                          <a:pt x="113298" y="4459"/>
                          <a:pt x="132361" y="12522"/>
                        </a:cubicBezTo>
                        <a:lnTo>
                          <a:pt x="140676" y="18128"/>
                        </a:lnTo>
                        <a:lnTo>
                          <a:pt x="140676" y="300556"/>
                        </a:lnTo>
                        <a:lnTo>
                          <a:pt x="132361" y="306162"/>
                        </a:lnTo>
                        <a:cubicBezTo>
                          <a:pt x="113298" y="314225"/>
                          <a:pt x="92339" y="318684"/>
                          <a:pt x="70338" y="318684"/>
                        </a:cubicBezTo>
                        <a:cubicBezTo>
                          <a:pt x="48338" y="318684"/>
                          <a:pt x="27379" y="314225"/>
                          <a:pt x="8315" y="306162"/>
                        </a:cubicBezTo>
                        <a:lnTo>
                          <a:pt x="0" y="300556"/>
                        </a:lnTo>
                        <a:lnTo>
                          <a:pt x="0" y="18128"/>
                        </a:lnTo>
                        <a:lnTo>
                          <a:pt x="8315" y="12522"/>
                        </a:lnTo>
                        <a:cubicBezTo>
                          <a:pt x="27379" y="4459"/>
                          <a:pt x="48338" y="0"/>
                          <a:pt x="70338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3" name="楕円 1002">
                    <a:extLst>
                      <a:ext uri="{FF2B5EF4-FFF2-40B4-BE49-F238E27FC236}">
                        <a16:creationId xmlns:a16="http://schemas.microsoft.com/office/drawing/2014/main" id="{F9B026D4-5811-4BDC-A027-E18C58076EC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98324" y="4983891"/>
                    <a:ext cx="109056" cy="109056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4" name="四角形: 角を丸くする 1003">
                    <a:extLst>
                      <a:ext uri="{FF2B5EF4-FFF2-40B4-BE49-F238E27FC236}">
                        <a16:creationId xmlns:a16="http://schemas.microsoft.com/office/drawing/2014/main" id="{56F4D88E-04D8-4ADF-924D-4FCED794695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14517" y="5005328"/>
                    <a:ext cx="76670" cy="348665"/>
                  </a:xfrm>
                  <a:prstGeom prst="roundRect">
                    <a:avLst>
                      <a:gd name="adj" fmla="val 50000"/>
                    </a:avLst>
                  </a:prstGeom>
                  <a:gradFill flip="none" rotWithShape="1">
                    <a:gsLst>
                      <a:gs pos="0">
                        <a:schemeClr val="bg1">
                          <a:lumMod val="50000"/>
                        </a:schemeClr>
                      </a:gs>
                      <a:gs pos="50000">
                        <a:schemeClr val="bg1">
                          <a:lumMod val="75000"/>
                        </a:schemeClr>
                      </a:gs>
                      <a:gs pos="100000">
                        <a:schemeClr val="bg1">
                          <a:lumMod val="50000"/>
                        </a:schemeClr>
                      </a:gs>
                    </a:gsLst>
                    <a:lin ang="10800000" scaled="1"/>
                    <a:tileRect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5" name="四角形: 角を丸くする 1004">
                    <a:extLst>
                      <a:ext uri="{FF2B5EF4-FFF2-40B4-BE49-F238E27FC236}">
                        <a16:creationId xmlns:a16="http://schemas.microsoft.com/office/drawing/2014/main" id="{74BB2C07-AFC3-439F-80DD-719408FB901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82514" y="5162285"/>
                    <a:ext cx="140676" cy="71836"/>
                  </a:xfrm>
                  <a:prstGeom prst="roundRect">
                    <a:avLst>
                      <a:gd name="adj" fmla="val 0"/>
                    </a:avLst>
                  </a:prstGeom>
                  <a:gradFill flip="none" rotWithShape="1">
                    <a:gsLst>
                      <a:gs pos="0">
                        <a:schemeClr val="bg1">
                          <a:lumMod val="50000"/>
                        </a:schemeClr>
                      </a:gs>
                      <a:gs pos="50000">
                        <a:schemeClr val="bg1">
                          <a:lumMod val="75000"/>
                        </a:schemeClr>
                      </a:gs>
                      <a:gs pos="100000">
                        <a:schemeClr val="bg1">
                          <a:lumMod val="50000"/>
                        </a:schemeClr>
                      </a:gs>
                    </a:gsLst>
                    <a:lin ang="10800000" scaled="1"/>
                    <a:tileRect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6" name="四角形: 角を丸くする 1005">
                    <a:extLst>
                      <a:ext uri="{FF2B5EF4-FFF2-40B4-BE49-F238E27FC236}">
                        <a16:creationId xmlns:a16="http://schemas.microsoft.com/office/drawing/2014/main" id="{04135871-43C2-4D20-87C5-2DEC24EA4C8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11077" y="5190495"/>
                    <a:ext cx="283550" cy="143736"/>
                  </a:xfrm>
                  <a:prstGeom prst="roundRect">
                    <a:avLst>
                      <a:gd name="adj" fmla="val 0"/>
                    </a:avLst>
                  </a:prstGeom>
                  <a:gradFill flip="none" rotWithShape="1">
                    <a:gsLst>
                      <a:gs pos="0">
                        <a:schemeClr val="tx1">
                          <a:lumMod val="95000"/>
                          <a:lumOff val="5000"/>
                        </a:schemeClr>
                      </a:gs>
                      <a:gs pos="5000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95000"/>
                          <a:lumOff val="5000"/>
                        </a:schemeClr>
                      </a:gs>
                    </a:gsLst>
                    <a:lin ang="10800000" scaled="1"/>
                    <a:tileRect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7" name="四角形: 角を丸くする 1006">
                    <a:extLst>
                      <a:ext uri="{FF2B5EF4-FFF2-40B4-BE49-F238E27FC236}">
                        <a16:creationId xmlns:a16="http://schemas.microsoft.com/office/drawing/2014/main" id="{FD10AF77-45DC-4F0F-833A-4F6E468AD34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00919" y="5261473"/>
                    <a:ext cx="1103867" cy="701212"/>
                  </a:xfrm>
                  <a:prstGeom prst="roundRect">
                    <a:avLst>
                      <a:gd name="adj" fmla="val 10103"/>
                    </a:avLst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8" name="四角形: 角を丸くする 1007">
                    <a:extLst>
                      <a:ext uri="{FF2B5EF4-FFF2-40B4-BE49-F238E27FC236}">
                        <a16:creationId xmlns:a16="http://schemas.microsoft.com/office/drawing/2014/main" id="{D09AA989-277B-4AFF-8E78-8DEE146541D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45411" y="5301837"/>
                    <a:ext cx="1014882" cy="620484"/>
                  </a:xfrm>
                  <a:prstGeom prst="roundRect">
                    <a:avLst>
                      <a:gd name="adj" fmla="val 10103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9" name="四角形: 角を丸くする 1008">
                    <a:extLst>
                      <a:ext uri="{FF2B5EF4-FFF2-40B4-BE49-F238E27FC236}">
                        <a16:creationId xmlns:a16="http://schemas.microsoft.com/office/drawing/2014/main" id="{757DE198-8EAB-401E-90E3-41C5A8132DC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72952" y="5365255"/>
                    <a:ext cx="759800" cy="493648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0" name="四角形: 角を丸くする 1009">
                    <a:extLst>
                      <a:ext uri="{FF2B5EF4-FFF2-40B4-BE49-F238E27FC236}">
                        <a16:creationId xmlns:a16="http://schemas.microsoft.com/office/drawing/2014/main" id="{5D2BDE85-1F98-42D4-8C7F-94E42276C78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82514" y="5101045"/>
                    <a:ext cx="140676" cy="47932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chemeClr val="tx1">
                          <a:lumMod val="95000"/>
                          <a:lumOff val="5000"/>
                        </a:schemeClr>
                      </a:gs>
                      <a:gs pos="5000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95000"/>
                          <a:lumOff val="5000"/>
                        </a:schemeClr>
                      </a:gs>
                    </a:gsLst>
                    <a:lin ang="10800000" scaled="1"/>
                    <a:tileRect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67" name="台形 966">
                  <a:extLst>
                    <a:ext uri="{FF2B5EF4-FFF2-40B4-BE49-F238E27FC236}">
                      <a16:creationId xmlns:a16="http://schemas.microsoft.com/office/drawing/2014/main" id="{B493C012-0D95-4146-81BE-59F0C35FBB43}"/>
                    </a:ext>
                  </a:extLst>
                </p:cNvPr>
                <p:cNvSpPr/>
                <p:nvPr/>
              </p:nvSpPr>
              <p:spPr bwMode="auto">
                <a:xfrm>
                  <a:off x="1777215" y="5547697"/>
                  <a:ext cx="729014" cy="310214"/>
                </a:xfrm>
                <a:prstGeom prst="trapezoid">
                  <a:avLst>
                    <a:gd name="adj" fmla="val 73778"/>
                  </a:avLst>
                </a:prstGeom>
                <a:solidFill>
                  <a:schemeClr val="bg1">
                    <a:lumMod val="6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68" name="グループ化 967">
                  <a:extLst>
                    <a:ext uri="{FF2B5EF4-FFF2-40B4-BE49-F238E27FC236}">
                      <a16:creationId xmlns:a16="http://schemas.microsoft.com/office/drawing/2014/main" id="{B7240848-D15B-4B83-8360-5764E0E17C0E}"/>
                    </a:ext>
                  </a:extLst>
                </p:cNvPr>
                <p:cNvGrpSpPr/>
                <p:nvPr/>
              </p:nvGrpSpPr>
              <p:grpSpPr>
                <a:xfrm>
                  <a:off x="1912717" y="5407612"/>
                  <a:ext cx="534278" cy="362292"/>
                  <a:chOff x="4197972" y="4383485"/>
                  <a:chExt cx="2170506" cy="1471811"/>
                </a:xfrm>
              </p:grpSpPr>
              <p:grpSp>
                <p:nvGrpSpPr>
                  <p:cNvPr id="969" name="グループ化 968">
                    <a:extLst>
                      <a:ext uri="{FF2B5EF4-FFF2-40B4-BE49-F238E27FC236}">
                        <a16:creationId xmlns:a16="http://schemas.microsoft.com/office/drawing/2014/main" id="{015C1ECD-990D-458F-ADAA-22B7AEFB9FCD}"/>
                      </a:ext>
                    </a:extLst>
                  </p:cNvPr>
                  <p:cNvGrpSpPr/>
                  <p:nvPr/>
                </p:nvGrpSpPr>
                <p:grpSpPr>
                  <a:xfrm rot="1978959">
                    <a:off x="5533911" y="4383485"/>
                    <a:ext cx="561252" cy="867467"/>
                    <a:chOff x="6708615" y="2266690"/>
                    <a:chExt cx="359469" cy="555593"/>
                  </a:xfrm>
                </p:grpSpPr>
                <p:grpSp>
                  <p:nvGrpSpPr>
                    <p:cNvPr id="991" name="グループ化 990">
                      <a:extLst>
                        <a:ext uri="{FF2B5EF4-FFF2-40B4-BE49-F238E27FC236}">
                          <a16:creationId xmlns:a16="http://schemas.microsoft.com/office/drawing/2014/main" id="{A5BA69FB-3CF6-431D-BBD9-18E472D48A4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708615" y="2266690"/>
                      <a:ext cx="359469" cy="555593"/>
                      <a:chOff x="7390358" y="1813137"/>
                      <a:chExt cx="492081" cy="760557"/>
                    </a:xfrm>
                    <a:solidFill>
                      <a:schemeClr val="tx1"/>
                    </a:solidFill>
                  </p:grpSpPr>
                  <p:sp>
                    <p:nvSpPr>
                      <p:cNvPr id="993" name="星 24 338">
                        <a:extLst>
                          <a:ext uri="{FF2B5EF4-FFF2-40B4-BE49-F238E27FC236}">
                            <a16:creationId xmlns:a16="http://schemas.microsoft.com/office/drawing/2014/main" id="{58EE34F8-6E5E-4C64-8E2B-F3D40CB7774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397184" y="1813137"/>
                        <a:ext cx="473078" cy="460390"/>
                      </a:xfrm>
                      <a:prstGeom prst="star24">
                        <a:avLst>
                          <a:gd name="adj" fmla="val 46760"/>
                        </a:avLst>
                      </a:prstGeom>
                      <a:grpFill/>
                      <a:ln w="31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94" name="円/楕円 339">
                        <a:extLst>
                          <a:ext uri="{FF2B5EF4-FFF2-40B4-BE49-F238E27FC236}">
                            <a16:creationId xmlns:a16="http://schemas.microsoft.com/office/drawing/2014/main" id="{B19D3F0D-9BE0-4C66-8A05-0D5D52DEBE5C}"/>
                          </a:ext>
                        </a:extLst>
                      </p:cNvPr>
                      <p:cNvSpPr/>
                      <p:nvPr/>
                    </p:nvSpPr>
                    <p:spPr>
                      <a:xfrm rot="900000" flipH="1">
                        <a:off x="7785432" y="2069149"/>
                        <a:ext cx="97007" cy="150812"/>
                      </a:xfrm>
                      <a:prstGeom prst="ellipse">
                        <a:avLst/>
                      </a:prstGeom>
                      <a:grpFill/>
                      <a:ln w="31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95" name="円/楕円 340">
                        <a:extLst>
                          <a:ext uri="{FF2B5EF4-FFF2-40B4-BE49-F238E27FC236}">
                            <a16:creationId xmlns:a16="http://schemas.microsoft.com/office/drawing/2014/main" id="{BD90C532-C4DC-420F-84DD-159B6A99CD41}"/>
                          </a:ext>
                        </a:extLst>
                      </p:cNvPr>
                      <p:cNvSpPr/>
                      <p:nvPr/>
                    </p:nvSpPr>
                    <p:spPr>
                      <a:xfrm rot="20700000">
                        <a:off x="7390358" y="2069149"/>
                        <a:ext cx="97007" cy="150812"/>
                      </a:xfrm>
                      <a:prstGeom prst="ellipse">
                        <a:avLst/>
                      </a:prstGeom>
                      <a:grpFill/>
                      <a:ln w="31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96" name="台形 995">
                        <a:extLst>
                          <a:ext uri="{FF2B5EF4-FFF2-40B4-BE49-F238E27FC236}">
                            <a16:creationId xmlns:a16="http://schemas.microsoft.com/office/drawing/2014/main" id="{4969328A-F7BE-4BE0-AC71-395392CC49B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563874" y="2272348"/>
                        <a:ext cx="139700" cy="152400"/>
                      </a:xfrm>
                      <a:prstGeom prst="trapezoid">
                        <a:avLst/>
                      </a:prstGeom>
                      <a:grpFill/>
                      <a:ln w="31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97" name="円/楕円 342">
                        <a:extLst>
                          <a:ext uri="{FF2B5EF4-FFF2-40B4-BE49-F238E27FC236}">
                            <a16:creationId xmlns:a16="http://schemas.microsoft.com/office/drawing/2014/main" id="{DE51EDDE-E53B-4CE3-B977-8DD3EF7884D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441637" y="1877060"/>
                        <a:ext cx="384175" cy="471488"/>
                      </a:xfrm>
                      <a:prstGeom prst="ellipse">
                        <a:avLst/>
                      </a:prstGeom>
                      <a:grpFill/>
                      <a:ln w="31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98" name="片側の 2 つの角を丸めた四角形 343">
                        <a:extLst>
                          <a:ext uri="{FF2B5EF4-FFF2-40B4-BE49-F238E27FC236}">
                            <a16:creationId xmlns:a16="http://schemas.microsoft.com/office/drawing/2014/main" id="{7264861B-9012-4968-8B01-58D957BB2A3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470971" y="2400933"/>
                        <a:ext cx="325505" cy="172761"/>
                      </a:xfrm>
                      <a:prstGeom prst="round2SameRect">
                        <a:avLst>
                          <a:gd name="adj1" fmla="val 23670"/>
                          <a:gd name="adj2" fmla="val 0"/>
                        </a:avLst>
                      </a:prstGeom>
                      <a:grpFill/>
                      <a:ln w="31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99" name="フリーフォーム 344">
                        <a:extLst>
                          <a:ext uri="{FF2B5EF4-FFF2-40B4-BE49-F238E27FC236}">
                            <a16:creationId xmlns:a16="http://schemas.microsoft.com/office/drawing/2014/main" id="{852B54F5-16FF-4869-A543-EB6149983363}"/>
                          </a:ext>
                        </a:extLst>
                      </p:cNvPr>
                      <p:cNvSpPr/>
                      <p:nvPr/>
                    </p:nvSpPr>
                    <p:spPr>
                      <a:xfrm rot="900000">
                        <a:off x="7468456" y="2055965"/>
                        <a:ext cx="134272" cy="60327"/>
                      </a:xfrm>
                      <a:custGeom>
                        <a:avLst/>
                        <a:gdLst>
                          <a:gd name="connsiteX0" fmla="*/ 5867 w 219076"/>
                          <a:gd name="connsiteY0" fmla="*/ 0 h 98426"/>
                          <a:gd name="connsiteX1" fmla="*/ 213209 w 219076"/>
                          <a:gd name="connsiteY1" fmla="*/ 0 h 98426"/>
                          <a:gd name="connsiteX2" fmla="*/ 219076 w 219076"/>
                          <a:gd name="connsiteY2" fmla="*/ 20638 h 98426"/>
                          <a:gd name="connsiteX3" fmla="*/ 109538 w 219076"/>
                          <a:gd name="connsiteY3" fmla="*/ 98426 h 98426"/>
                          <a:gd name="connsiteX4" fmla="*/ 0 w 219076"/>
                          <a:gd name="connsiteY4" fmla="*/ 20638 h 9842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19076" h="98426">
                            <a:moveTo>
                              <a:pt x="5867" y="0"/>
                            </a:moveTo>
                            <a:lnTo>
                              <a:pt x="213209" y="0"/>
                            </a:lnTo>
                            <a:lnTo>
                              <a:pt x="219076" y="20638"/>
                            </a:lnTo>
                            <a:cubicBezTo>
                              <a:pt x="219076" y="63599"/>
                              <a:pt x="170034" y="98426"/>
                              <a:pt x="109538" y="98426"/>
                            </a:cubicBezTo>
                            <a:cubicBezTo>
                              <a:pt x="49042" y="98426"/>
                              <a:pt x="0" y="63599"/>
                              <a:pt x="0" y="20638"/>
                            </a:cubicBezTo>
                            <a:close/>
                          </a:path>
                        </a:pathLst>
                      </a:custGeom>
                      <a:solidFill>
                        <a:srgbClr val="FFFF00"/>
                      </a:solidFill>
                      <a:ln w="31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000" name="フリーフォーム 345">
                        <a:extLst>
                          <a:ext uri="{FF2B5EF4-FFF2-40B4-BE49-F238E27FC236}">
                            <a16:creationId xmlns:a16="http://schemas.microsoft.com/office/drawing/2014/main" id="{129DB44D-F6B8-4FFD-9A14-DB73FFAC6F51}"/>
                          </a:ext>
                        </a:extLst>
                      </p:cNvPr>
                      <p:cNvSpPr/>
                      <p:nvPr/>
                    </p:nvSpPr>
                    <p:spPr>
                      <a:xfrm rot="20700000">
                        <a:off x="7675291" y="2055965"/>
                        <a:ext cx="134272" cy="60327"/>
                      </a:xfrm>
                      <a:custGeom>
                        <a:avLst/>
                        <a:gdLst>
                          <a:gd name="connsiteX0" fmla="*/ 5867 w 219076"/>
                          <a:gd name="connsiteY0" fmla="*/ 0 h 98426"/>
                          <a:gd name="connsiteX1" fmla="*/ 213209 w 219076"/>
                          <a:gd name="connsiteY1" fmla="*/ 0 h 98426"/>
                          <a:gd name="connsiteX2" fmla="*/ 219076 w 219076"/>
                          <a:gd name="connsiteY2" fmla="*/ 20638 h 98426"/>
                          <a:gd name="connsiteX3" fmla="*/ 109538 w 219076"/>
                          <a:gd name="connsiteY3" fmla="*/ 98426 h 98426"/>
                          <a:gd name="connsiteX4" fmla="*/ 0 w 219076"/>
                          <a:gd name="connsiteY4" fmla="*/ 20638 h 9842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19076" h="98426">
                            <a:moveTo>
                              <a:pt x="5867" y="0"/>
                            </a:moveTo>
                            <a:lnTo>
                              <a:pt x="213209" y="0"/>
                            </a:lnTo>
                            <a:lnTo>
                              <a:pt x="219076" y="20638"/>
                            </a:lnTo>
                            <a:cubicBezTo>
                              <a:pt x="219076" y="63599"/>
                              <a:pt x="170034" y="98426"/>
                              <a:pt x="109538" y="98426"/>
                            </a:cubicBezTo>
                            <a:cubicBezTo>
                              <a:pt x="49042" y="98426"/>
                              <a:pt x="0" y="63599"/>
                              <a:pt x="0" y="20638"/>
                            </a:cubicBezTo>
                            <a:close/>
                          </a:path>
                        </a:pathLst>
                      </a:custGeom>
                      <a:solidFill>
                        <a:srgbClr val="FFFF00"/>
                      </a:solidFill>
                      <a:ln w="31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992" name="二等辺三角形 16">
                      <a:extLst>
                        <a:ext uri="{FF2B5EF4-FFF2-40B4-BE49-F238E27FC236}">
                          <a16:creationId xmlns:a16="http://schemas.microsoft.com/office/drawing/2014/main" id="{0145408D-1FF7-4829-A022-F81E2BC5B10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831517" y="2500090"/>
                      <a:ext cx="113666" cy="103373"/>
                    </a:xfrm>
                    <a:custGeom>
                      <a:avLst/>
                      <a:gdLst>
                        <a:gd name="connsiteX0" fmla="*/ 0 w 313117"/>
                        <a:gd name="connsiteY0" fmla="*/ 210522 h 210522"/>
                        <a:gd name="connsiteX1" fmla="*/ 156559 w 313117"/>
                        <a:gd name="connsiteY1" fmla="*/ 0 h 210522"/>
                        <a:gd name="connsiteX2" fmla="*/ 313117 w 313117"/>
                        <a:gd name="connsiteY2" fmla="*/ 210522 h 210522"/>
                        <a:gd name="connsiteX3" fmla="*/ 0 w 313117"/>
                        <a:gd name="connsiteY3" fmla="*/ 210522 h 210522"/>
                        <a:gd name="connsiteX0" fmla="*/ 2016 w 315133"/>
                        <a:gd name="connsiteY0" fmla="*/ 210522 h 216310"/>
                        <a:gd name="connsiteX1" fmla="*/ 158575 w 315133"/>
                        <a:gd name="connsiteY1" fmla="*/ 0 h 216310"/>
                        <a:gd name="connsiteX2" fmla="*/ 315133 w 315133"/>
                        <a:gd name="connsiteY2" fmla="*/ 210522 h 216310"/>
                        <a:gd name="connsiteX3" fmla="*/ 2016 w 315133"/>
                        <a:gd name="connsiteY3" fmla="*/ 210522 h 216310"/>
                        <a:gd name="connsiteX0" fmla="*/ 2016 w 316347"/>
                        <a:gd name="connsiteY0" fmla="*/ 210522 h 223109"/>
                        <a:gd name="connsiteX1" fmla="*/ 158575 w 316347"/>
                        <a:gd name="connsiteY1" fmla="*/ 0 h 223109"/>
                        <a:gd name="connsiteX2" fmla="*/ 315133 w 316347"/>
                        <a:gd name="connsiteY2" fmla="*/ 210522 h 223109"/>
                        <a:gd name="connsiteX3" fmla="*/ 2016 w 316347"/>
                        <a:gd name="connsiteY3" fmla="*/ 210522 h 223109"/>
                        <a:gd name="connsiteX0" fmla="*/ 2160 w 316585"/>
                        <a:gd name="connsiteY0" fmla="*/ 210526 h 223113"/>
                        <a:gd name="connsiteX1" fmla="*/ 158719 w 316585"/>
                        <a:gd name="connsiteY1" fmla="*/ 4 h 223113"/>
                        <a:gd name="connsiteX2" fmla="*/ 315277 w 316585"/>
                        <a:gd name="connsiteY2" fmla="*/ 210526 h 223113"/>
                        <a:gd name="connsiteX3" fmla="*/ 2160 w 316585"/>
                        <a:gd name="connsiteY3" fmla="*/ 210526 h 22311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16585" h="223113">
                          <a:moveTo>
                            <a:pt x="2160" y="210526"/>
                          </a:moveTo>
                          <a:cubicBezTo>
                            <a:pt x="-17092" y="197502"/>
                            <a:pt x="97008" y="-1114"/>
                            <a:pt x="158719" y="4"/>
                          </a:cubicBezTo>
                          <a:cubicBezTo>
                            <a:pt x="220430" y="1122"/>
                            <a:pt x="329766" y="190358"/>
                            <a:pt x="315277" y="210526"/>
                          </a:cubicBezTo>
                          <a:cubicBezTo>
                            <a:pt x="300788" y="230694"/>
                            <a:pt x="21412" y="223550"/>
                            <a:pt x="2160" y="210526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70" name="グループ化 969">
                    <a:extLst>
                      <a:ext uri="{FF2B5EF4-FFF2-40B4-BE49-F238E27FC236}">
                        <a16:creationId xmlns:a16="http://schemas.microsoft.com/office/drawing/2014/main" id="{8C288643-2112-491C-8917-546D555EB418}"/>
                      </a:ext>
                    </a:extLst>
                  </p:cNvPr>
                  <p:cNvGrpSpPr/>
                  <p:nvPr/>
                </p:nvGrpSpPr>
                <p:grpSpPr>
                  <a:xfrm>
                    <a:off x="4197972" y="4671159"/>
                    <a:ext cx="1688570" cy="1184137"/>
                    <a:chOff x="2413862" y="5007430"/>
                    <a:chExt cx="1688570" cy="1184137"/>
                  </a:xfrm>
                </p:grpSpPr>
                <p:grpSp>
                  <p:nvGrpSpPr>
                    <p:cNvPr id="975" name="グループ化 974">
                      <a:extLst>
                        <a:ext uri="{FF2B5EF4-FFF2-40B4-BE49-F238E27FC236}">
                          <a16:creationId xmlns:a16="http://schemas.microsoft.com/office/drawing/2014/main" id="{8F7E9A35-FF08-4D84-9708-D4D19460248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13862" y="5007430"/>
                      <a:ext cx="1688570" cy="1184137"/>
                      <a:chOff x="2378319" y="2258871"/>
                      <a:chExt cx="1688570" cy="1184137"/>
                    </a:xfrm>
                  </p:grpSpPr>
                  <p:sp>
                    <p:nvSpPr>
                      <p:cNvPr id="982" name="四角形: 角を丸くする 981">
                        <a:extLst>
                          <a:ext uri="{FF2B5EF4-FFF2-40B4-BE49-F238E27FC236}">
                            <a16:creationId xmlns:a16="http://schemas.microsoft.com/office/drawing/2014/main" id="{FADB6A0A-7FA6-43E0-A9A4-4E486262AEB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789250" y="2629188"/>
                        <a:ext cx="179453" cy="137019"/>
                      </a:xfrm>
                      <a:prstGeom prst="roundRect">
                        <a:avLst>
                          <a:gd name="adj" fmla="val 39839"/>
                        </a:avLst>
                      </a:prstGeom>
                      <a:solidFill>
                        <a:schemeClr val="tx1"/>
                      </a:solidFill>
                      <a:ln w="31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83" name="四角形: 角を丸くする 982">
                        <a:extLst>
                          <a:ext uri="{FF2B5EF4-FFF2-40B4-BE49-F238E27FC236}">
                            <a16:creationId xmlns:a16="http://schemas.microsoft.com/office/drawing/2014/main" id="{37DDEE7F-A233-406B-9BD9-BFBAEE9DB69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464384" y="2629189"/>
                        <a:ext cx="179453" cy="137019"/>
                      </a:xfrm>
                      <a:prstGeom prst="roundRect">
                        <a:avLst>
                          <a:gd name="adj" fmla="val 39839"/>
                        </a:avLst>
                      </a:prstGeom>
                      <a:solidFill>
                        <a:schemeClr val="tx1"/>
                      </a:solidFill>
                      <a:ln w="31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84" name="台形 983">
                        <a:extLst>
                          <a:ext uri="{FF2B5EF4-FFF2-40B4-BE49-F238E27FC236}">
                            <a16:creationId xmlns:a16="http://schemas.microsoft.com/office/drawing/2014/main" id="{96F8807C-BFB9-44F5-8EFD-11CF30E8C6C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547528" y="2258871"/>
                        <a:ext cx="1350150" cy="630070"/>
                      </a:xfrm>
                      <a:prstGeom prst="trapezoid">
                        <a:avLst/>
                      </a:prstGeom>
                      <a:solidFill>
                        <a:srgbClr val="0070C0"/>
                      </a:solidFill>
                      <a:ln w="31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85" name="台形 984">
                        <a:extLst>
                          <a:ext uri="{FF2B5EF4-FFF2-40B4-BE49-F238E27FC236}">
                            <a16:creationId xmlns:a16="http://schemas.microsoft.com/office/drawing/2014/main" id="{C07BA6E0-28F8-467F-B1DE-69A43122E10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590249" y="2303875"/>
                        <a:ext cx="1264708" cy="597455"/>
                      </a:xfrm>
                      <a:prstGeom prst="trapezoid">
                        <a:avLst/>
                      </a:prstGeom>
                      <a:solidFill>
                        <a:srgbClr val="00B0F0"/>
                      </a:solidFill>
                      <a:ln w="31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86" name="四角形: 角を丸くする 985">
                        <a:extLst>
                          <a:ext uri="{FF2B5EF4-FFF2-40B4-BE49-F238E27FC236}">
                            <a16:creationId xmlns:a16="http://schemas.microsoft.com/office/drawing/2014/main" id="{30A56A76-74FF-48F8-BC96-CD789BEBE77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435016" y="3159053"/>
                        <a:ext cx="236717" cy="283955"/>
                      </a:xfrm>
                      <a:prstGeom prst="roundRect">
                        <a:avLst/>
                      </a:prstGeom>
                      <a:solidFill>
                        <a:schemeClr val="tx1"/>
                      </a:solidFill>
                      <a:ln w="31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87" name="四角形: 角を丸くする 986">
                        <a:extLst>
                          <a:ext uri="{FF2B5EF4-FFF2-40B4-BE49-F238E27FC236}">
                            <a16:creationId xmlns:a16="http://schemas.microsoft.com/office/drawing/2014/main" id="{66577A31-F8BF-45AB-B69E-557509EBF48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773474" y="3159052"/>
                        <a:ext cx="236717" cy="283955"/>
                      </a:xfrm>
                      <a:prstGeom prst="roundRect">
                        <a:avLst/>
                      </a:prstGeom>
                      <a:solidFill>
                        <a:schemeClr val="tx1"/>
                      </a:solidFill>
                      <a:ln w="31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88" name="四角形: 角を丸くする 987">
                        <a:extLst>
                          <a:ext uri="{FF2B5EF4-FFF2-40B4-BE49-F238E27FC236}">
                            <a16:creationId xmlns:a16="http://schemas.microsoft.com/office/drawing/2014/main" id="{E2BA62BC-7462-46A5-A552-1C0F5848B41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435016" y="2753927"/>
                        <a:ext cx="1575175" cy="495054"/>
                      </a:xfrm>
                      <a:prstGeom prst="roundRect">
                        <a:avLst>
                          <a:gd name="adj" fmla="val 23844"/>
                        </a:avLst>
                      </a:prstGeom>
                      <a:solidFill>
                        <a:srgbClr val="0070C0"/>
                      </a:solidFill>
                      <a:ln w="31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89" name="四角形: 角を丸くする 988">
                        <a:extLst>
                          <a:ext uri="{FF2B5EF4-FFF2-40B4-BE49-F238E27FC236}">
                            <a16:creationId xmlns:a16="http://schemas.microsoft.com/office/drawing/2014/main" id="{BB5C4BCB-0BEA-412D-B259-EF933D366DB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378319" y="3111622"/>
                        <a:ext cx="1688570" cy="159030"/>
                      </a:xfrm>
                      <a:prstGeom prst="roundRect">
                        <a:avLst/>
                      </a:prstGeom>
                      <a:solidFill>
                        <a:srgbClr val="0070C0"/>
                      </a:solidFill>
                      <a:ln w="31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90" name="正方形/長方形 989">
                        <a:extLst>
                          <a:ext uri="{FF2B5EF4-FFF2-40B4-BE49-F238E27FC236}">
                            <a16:creationId xmlns:a16="http://schemas.microsoft.com/office/drawing/2014/main" id="{5AB862E6-6353-4C24-B51E-E27EF401054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044783" y="3085654"/>
                        <a:ext cx="355642" cy="2153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31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sp>
                  <p:nvSpPr>
                    <p:cNvPr id="976" name="フリーフォーム: 図形 975">
                      <a:extLst>
                        <a:ext uri="{FF2B5EF4-FFF2-40B4-BE49-F238E27FC236}">
                          <a16:creationId xmlns:a16="http://schemas.microsoft.com/office/drawing/2014/main" id="{3D982B22-E1CB-4F1E-A37D-8C82F5A6EAF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522169" y="5676363"/>
                      <a:ext cx="193352" cy="138854"/>
                    </a:xfrm>
                    <a:custGeom>
                      <a:avLst/>
                      <a:gdLst>
                        <a:gd name="connsiteX0" fmla="*/ 0 w 193352"/>
                        <a:gd name="connsiteY0" fmla="*/ 0 h 138854"/>
                        <a:gd name="connsiteX1" fmla="*/ 193352 w 193352"/>
                        <a:gd name="connsiteY1" fmla="*/ 0 h 138854"/>
                        <a:gd name="connsiteX2" fmla="*/ 193352 w 193352"/>
                        <a:gd name="connsiteY2" fmla="*/ 87577 h 138854"/>
                        <a:gd name="connsiteX3" fmla="*/ 142075 w 193352"/>
                        <a:gd name="connsiteY3" fmla="*/ 138854 h 138854"/>
                        <a:gd name="connsiteX4" fmla="*/ 51277 w 193352"/>
                        <a:gd name="connsiteY4" fmla="*/ 138854 h 138854"/>
                        <a:gd name="connsiteX5" fmla="*/ 0 w 193352"/>
                        <a:gd name="connsiteY5" fmla="*/ 87577 h 138854"/>
                        <a:gd name="connsiteX6" fmla="*/ 0 w 193352"/>
                        <a:gd name="connsiteY6" fmla="*/ 0 h 1388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93352" h="138854">
                          <a:moveTo>
                            <a:pt x="0" y="0"/>
                          </a:moveTo>
                          <a:lnTo>
                            <a:pt x="193352" y="0"/>
                          </a:lnTo>
                          <a:lnTo>
                            <a:pt x="193352" y="87577"/>
                          </a:lnTo>
                          <a:cubicBezTo>
                            <a:pt x="193352" y="115897"/>
                            <a:pt x="170395" y="138854"/>
                            <a:pt x="142075" y="138854"/>
                          </a:cubicBezTo>
                          <a:lnTo>
                            <a:pt x="51277" y="138854"/>
                          </a:lnTo>
                          <a:cubicBezTo>
                            <a:pt x="22957" y="138854"/>
                            <a:pt x="0" y="115897"/>
                            <a:pt x="0" y="87577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77" name="フリーフォーム: 図形 976">
                      <a:extLst>
                        <a:ext uri="{FF2B5EF4-FFF2-40B4-BE49-F238E27FC236}">
                          <a16:creationId xmlns:a16="http://schemas.microsoft.com/office/drawing/2014/main" id="{24496AEC-78D1-496A-A58B-2481489209D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522169" y="5577654"/>
                      <a:ext cx="193352" cy="98709"/>
                    </a:xfrm>
                    <a:custGeom>
                      <a:avLst/>
                      <a:gdLst>
                        <a:gd name="connsiteX0" fmla="*/ 51277 w 193352"/>
                        <a:gd name="connsiteY0" fmla="*/ 0 h 98709"/>
                        <a:gd name="connsiteX1" fmla="*/ 142075 w 193352"/>
                        <a:gd name="connsiteY1" fmla="*/ 0 h 98709"/>
                        <a:gd name="connsiteX2" fmla="*/ 193352 w 193352"/>
                        <a:gd name="connsiteY2" fmla="*/ 51277 h 98709"/>
                        <a:gd name="connsiteX3" fmla="*/ 193352 w 193352"/>
                        <a:gd name="connsiteY3" fmla="*/ 98709 h 98709"/>
                        <a:gd name="connsiteX4" fmla="*/ 0 w 193352"/>
                        <a:gd name="connsiteY4" fmla="*/ 98709 h 98709"/>
                        <a:gd name="connsiteX5" fmla="*/ 0 w 193352"/>
                        <a:gd name="connsiteY5" fmla="*/ 51277 h 98709"/>
                        <a:gd name="connsiteX6" fmla="*/ 51277 w 193352"/>
                        <a:gd name="connsiteY6" fmla="*/ 0 h 987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93352" h="98709">
                          <a:moveTo>
                            <a:pt x="51277" y="0"/>
                          </a:moveTo>
                          <a:lnTo>
                            <a:pt x="142075" y="0"/>
                          </a:lnTo>
                          <a:cubicBezTo>
                            <a:pt x="170395" y="0"/>
                            <a:pt x="193352" y="22957"/>
                            <a:pt x="193352" y="51277"/>
                          </a:cubicBezTo>
                          <a:lnTo>
                            <a:pt x="193352" y="98709"/>
                          </a:lnTo>
                          <a:lnTo>
                            <a:pt x="0" y="98709"/>
                          </a:lnTo>
                          <a:lnTo>
                            <a:pt x="0" y="51277"/>
                          </a:lnTo>
                          <a:cubicBezTo>
                            <a:pt x="0" y="22957"/>
                            <a:pt x="22957" y="0"/>
                            <a:pt x="51277" y="0"/>
                          </a:cubicBezTo>
                          <a:close/>
                        </a:path>
                      </a:pathLst>
                    </a:custGeom>
                    <a:solidFill>
                      <a:srgbClr val="FFC000"/>
                    </a:solidFill>
                    <a:ln w="31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78" name="フリーフォーム: 図形 977">
                      <a:extLst>
                        <a:ext uri="{FF2B5EF4-FFF2-40B4-BE49-F238E27FC236}">
                          <a16:creationId xmlns:a16="http://schemas.microsoft.com/office/drawing/2014/main" id="{10329CA5-AFFC-4671-969C-4B307B75E5D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88994" y="5676363"/>
                      <a:ext cx="193352" cy="138854"/>
                    </a:xfrm>
                    <a:custGeom>
                      <a:avLst/>
                      <a:gdLst>
                        <a:gd name="connsiteX0" fmla="*/ 0 w 193352"/>
                        <a:gd name="connsiteY0" fmla="*/ 0 h 138854"/>
                        <a:gd name="connsiteX1" fmla="*/ 193352 w 193352"/>
                        <a:gd name="connsiteY1" fmla="*/ 0 h 138854"/>
                        <a:gd name="connsiteX2" fmla="*/ 193352 w 193352"/>
                        <a:gd name="connsiteY2" fmla="*/ 87577 h 138854"/>
                        <a:gd name="connsiteX3" fmla="*/ 142075 w 193352"/>
                        <a:gd name="connsiteY3" fmla="*/ 138854 h 138854"/>
                        <a:gd name="connsiteX4" fmla="*/ 51277 w 193352"/>
                        <a:gd name="connsiteY4" fmla="*/ 138854 h 138854"/>
                        <a:gd name="connsiteX5" fmla="*/ 0 w 193352"/>
                        <a:gd name="connsiteY5" fmla="*/ 87577 h 138854"/>
                        <a:gd name="connsiteX6" fmla="*/ 0 w 193352"/>
                        <a:gd name="connsiteY6" fmla="*/ 0 h 1388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93352" h="138854">
                          <a:moveTo>
                            <a:pt x="0" y="0"/>
                          </a:moveTo>
                          <a:lnTo>
                            <a:pt x="193352" y="0"/>
                          </a:lnTo>
                          <a:lnTo>
                            <a:pt x="193352" y="87577"/>
                          </a:lnTo>
                          <a:cubicBezTo>
                            <a:pt x="193352" y="115897"/>
                            <a:pt x="170395" y="138854"/>
                            <a:pt x="142075" y="138854"/>
                          </a:cubicBezTo>
                          <a:lnTo>
                            <a:pt x="51277" y="138854"/>
                          </a:lnTo>
                          <a:cubicBezTo>
                            <a:pt x="22957" y="138854"/>
                            <a:pt x="0" y="115897"/>
                            <a:pt x="0" y="87577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79" name="フリーフォーム: 図形 978">
                      <a:extLst>
                        <a:ext uri="{FF2B5EF4-FFF2-40B4-BE49-F238E27FC236}">
                          <a16:creationId xmlns:a16="http://schemas.microsoft.com/office/drawing/2014/main" id="{0BCF292E-F004-4774-8D2B-EEFC1C729AE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88994" y="5577654"/>
                      <a:ext cx="193352" cy="98709"/>
                    </a:xfrm>
                    <a:custGeom>
                      <a:avLst/>
                      <a:gdLst>
                        <a:gd name="connsiteX0" fmla="*/ 51277 w 193352"/>
                        <a:gd name="connsiteY0" fmla="*/ 0 h 98709"/>
                        <a:gd name="connsiteX1" fmla="*/ 142075 w 193352"/>
                        <a:gd name="connsiteY1" fmla="*/ 0 h 98709"/>
                        <a:gd name="connsiteX2" fmla="*/ 193352 w 193352"/>
                        <a:gd name="connsiteY2" fmla="*/ 51277 h 98709"/>
                        <a:gd name="connsiteX3" fmla="*/ 193352 w 193352"/>
                        <a:gd name="connsiteY3" fmla="*/ 98709 h 98709"/>
                        <a:gd name="connsiteX4" fmla="*/ 0 w 193352"/>
                        <a:gd name="connsiteY4" fmla="*/ 98709 h 98709"/>
                        <a:gd name="connsiteX5" fmla="*/ 0 w 193352"/>
                        <a:gd name="connsiteY5" fmla="*/ 51277 h 98709"/>
                        <a:gd name="connsiteX6" fmla="*/ 51277 w 193352"/>
                        <a:gd name="connsiteY6" fmla="*/ 0 h 987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93352" h="98709">
                          <a:moveTo>
                            <a:pt x="51277" y="0"/>
                          </a:moveTo>
                          <a:lnTo>
                            <a:pt x="142075" y="0"/>
                          </a:lnTo>
                          <a:cubicBezTo>
                            <a:pt x="170395" y="0"/>
                            <a:pt x="193352" y="22957"/>
                            <a:pt x="193352" y="51277"/>
                          </a:cubicBezTo>
                          <a:lnTo>
                            <a:pt x="193352" y="98709"/>
                          </a:lnTo>
                          <a:lnTo>
                            <a:pt x="0" y="98709"/>
                          </a:lnTo>
                          <a:lnTo>
                            <a:pt x="0" y="51277"/>
                          </a:lnTo>
                          <a:cubicBezTo>
                            <a:pt x="0" y="22957"/>
                            <a:pt x="22957" y="0"/>
                            <a:pt x="51277" y="0"/>
                          </a:cubicBezTo>
                          <a:close/>
                        </a:path>
                      </a:pathLst>
                    </a:custGeom>
                    <a:solidFill>
                      <a:srgbClr val="FFC000"/>
                    </a:solidFill>
                    <a:ln w="31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80" name="四角形: 角を丸くする 979">
                      <a:extLst>
                        <a:ext uri="{FF2B5EF4-FFF2-40B4-BE49-F238E27FC236}">
                          <a16:creationId xmlns:a16="http://schemas.microsoft.com/office/drawing/2014/main" id="{CAACE43E-73EA-459D-A0A4-4FCDCB432D3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514710" y="5905501"/>
                      <a:ext cx="129510" cy="68250"/>
                    </a:xfrm>
                    <a:prstGeom prst="roundRect">
                      <a:avLst/>
                    </a:prstGeom>
                    <a:solidFill>
                      <a:srgbClr val="FFFF99"/>
                    </a:solidFill>
                    <a:ln w="31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81" name="四角形: 角を丸くする 980">
                      <a:extLst>
                        <a:ext uri="{FF2B5EF4-FFF2-40B4-BE49-F238E27FC236}">
                          <a16:creationId xmlns:a16="http://schemas.microsoft.com/office/drawing/2014/main" id="{B8A734F3-5DFE-478A-B90B-873DC743120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4640" y="5905501"/>
                      <a:ext cx="129510" cy="68250"/>
                    </a:xfrm>
                    <a:prstGeom prst="roundRect">
                      <a:avLst/>
                    </a:prstGeom>
                    <a:solidFill>
                      <a:srgbClr val="FFFF99"/>
                    </a:solidFill>
                    <a:ln w="31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971" name="四角形: 角を丸くする 970">
                    <a:extLst>
                      <a:ext uri="{FF2B5EF4-FFF2-40B4-BE49-F238E27FC236}">
                        <a16:creationId xmlns:a16="http://schemas.microsoft.com/office/drawing/2014/main" id="{C6E6B8B2-8C27-4AFB-B44B-D3C56A0D62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720212" y="5069027"/>
                    <a:ext cx="357913" cy="9718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2" name="四角形: 角を丸くする 971">
                    <a:extLst>
                      <a:ext uri="{FF2B5EF4-FFF2-40B4-BE49-F238E27FC236}">
                        <a16:creationId xmlns:a16="http://schemas.microsoft.com/office/drawing/2014/main" id="{26C2C7F8-0E83-4840-B662-467414031261}"/>
                      </a:ext>
                    </a:extLst>
                  </p:cNvPr>
                  <p:cNvSpPr/>
                  <p:nvPr/>
                </p:nvSpPr>
                <p:spPr bwMode="auto">
                  <a:xfrm rot="18900000">
                    <a:off x="5945636" y="4973776"/>
                    <a:ext cx="357913" cy="9718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3" name="四角形: 角を丸くする 972">
                    <a:extLst>
                      <a:ext uri="{FF2B5EF4-FFF2-40B4-BE49-F238E27FC236}">
                        <a16:creationId xmlns:a16="http://schemas.microsoft.com/office/drawing/2014/main" id="{8A084188-ABED-4E82-B035-D52E0E22151D}"/>
                      </a:ext>
                    </a:extLst>
                  </p:cNvPr>
                  <p:cNvSpPr/>
                  <p:nvPr/>
                </p:nvSpPr>
                <p:spPr bwMode="auto">
                  <a:xfrm rot="18900000">
                    <a:off x="6166422" y="4791646"/>
                    <a:ext cx="202056" cy="202055"/>
                  </a:xfrm>
                  <a:prstGeom prst="roundRect">
                    <a:avLst>
                      <a:gd name="adj" fmla="val 27436"/>
                    </a:avLst>
                  </a:prstGeom>
                  <a:solidFill>
                    <a:schemeClr val="tx1"/>
                  </a:solidFill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4" name="四角形: 角を丸くする 973">
                    <a:extLst>
                      <a:ext uri="{FF2B5EF4-FFF2-40B4-BE49-F238E27FC236}">
                        <a16:creationId xmlns:a16="http://schemas.microsoft.com/office/drawing/2014/main" id="{E50519AB-BFD0-4945-AF34-05D90DC92819}"/>
                      </a:ext>
                    </a:extLst>
                  </p:cNvPr>
                  <p:cNvSpPr/>
                  <p:nvPr/>
                </p:nvSpPr>
                <p:spPr bwMode="auto">
                  <a:xfrm rot="17100000">
                    <a:off x="6146094" y="4799333"/>
                    <a:ext cx="80332" cy="9674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29CBBAFC-A3E3-4227-AC96-262DA552A665}"/>
                </a:ext>
              </a:extLst>
            </p:cNvPr>
            <p:cNvGrpSpPr/>
            <p:nvPr/>
          </p:nvGrpSpPr>
          <p:grpSpPr>
            <a:xfrm>
              <a:off x="2098926" y="5629702"/>
              <a:ext cx="2341294" cy="1912753"/>
              <a:chOff x="2442053" y="5738771"/>
              <a:chExt cx="1981646" cy="1618934"/>
            </a:xfrm>
          </p:grpSpPr>
          <p:sp>
            <p:nvSpPr>
              <p:cNvPr id="891" name="楕円 890">
                <a:extLst>
                  <a:ext uri="{FF2B5EF4-FFF2-40B4-BE49-F238E27FC236}">
                    <a16:creationId xmlns:a16="http://schemas.microsoft.com/office/drawing/2014/main" id="{F8AFE303-B9CF-466B-924A-4960CAAA36A4}"/>
                  </a:ext>
                </a:extLst>
              </p:cNvPr>
              <p:cNvSpPr/>
              <p:nvPr/>
            </p:nvSpPr>
            <p:spPr bwMode="auto">
              <a:xfrm rot="900000">
                <a:off x="2524787" y="5986796"/>
                <a:ext cx="1898912" cy="1370909"/>
              </a:xfrm>
              <a:prstGeom prst="ellipse">
                <a:avLst/>
              </a:prstGeom>
              <a:solidFill>
                <a:srgbClr val="FFCC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B9C46FD7-2A1A-4BBF-918E-9908B4521B9F}"/>
                  </a:ext>
                </a:extLst>
              </p:cNvPr>
              <p:cNvGrpSpPr/>
              <p:nvPr/>
            </p:nvGrpSpPr>
            <p:grpSpPr>
              <a:xfrm>
                <a:off x="2442053" y="5738771"/>
                <a:ext cx="1955447" cy="1582361"/>
                <a:chOff x="2442053" y="5738771"/>
                <a:chExt cx="1955447" cy="1582361"/>
              </a:xfrm>
            </p:grpSpPr>
            <p:sp>
              <p:nvSpPr>
                <p:cNvPr id="894" name="テキスト ボックス 893">
                  <a:extLst>
                    <a:ext uri="{FF2B5EF4-FFF2-40B4-BE49-F238E27FC236}">
                      <a16:creationId xmlns:a16="http://schemas.microsoft.com/office/drawing/2014/main" id="{B77A8E37-9DC6-412D-B316-008EE4616F48}"/>
                    </a:ext>
                  </a:extLst>
                </p:cNvPr>
                <p:cNvSpPr txBox="1"/>
                <p:nvPr/>
              </p:nvSpPr>
              <p:spPr>
                <a:xfrm rot="21234076">
                  <a:off x="2776543" y="6797912"/>
                  <a:ext cx="1620957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kumimoji="1" lang="ja-JP" altLang="en-US" sz="1400" b="1" dirty="0">
                      <a:solidFill>
                        <a:srgbClr val="002060"/>
                      </a:solidFill>
                      <a:latin typeface="+mj-ea"/>
                      <a:ea typeface="+mj-ea"/>
                    </a:rPr>
                    <a:t>あおられても</a:t>
                  </a:r>
                  <a:endParaRPr kumimoji="1" lang="en-US" altLang="ja-JP" sz="1400" b="1" dirty="0">
                    <a:solidFill>
                      <a:srgbClr val="002060"/>
                    </a:solidFill>
                    <a:latin typeface="+mj-ea"/>
                    <a:ea typeface="+mj-ea"/>
                  </a:endParaRPr>
                </a:p>
                <a:p>
                  <a:pPr algn="ctr"/>
                  <a:r>
                    <a:rPr lang="ja-JP" altLang="en-US" sz="1400" b="1" dirty="0">
                      <a:solidFill>
                        <a:srgbClr val="002060"/>
                      </a:solidFill>
                      <a:latin typeface="+mj-ea"/>
                      <a:ea typeface="+mj-ea"/>
                    </a:rPr>
                    <a:t>あおり返さない！</a:t>
                  </a:r>
                  <a:endParaRPr kumimoji="1" lang="ja-JP" altLang="en-US" sz="1400" b="1" dirty="0">
                    <a:solidFill>
                      <a:srgbClr val="002060"/>
                    </a:solidFill>
                    <a:latin typeface="+mj-ea"/>
                    <a:ea typeface="+mj-ea"/>
                  </a:endParaRPr>
                </a:p>
              </p:txBody>
            </p:sp>
            <p:grpSp>
              <p:nvGrpSpPr>
                <p:cNvPr id="1011" name="グループ化 1010">
                  <a:extLst>
                    <a:ext uri="{FF2B5EF4-FFF2-40B4-BE49-F238E27FC236}">
                      <a16:creationId xmlns:a16="http://schemas.microsoft.com/office/drawing/2014/main" id="{E6FE5F17-73A3-4581-9A56-B2E90D910E77}"/>
                    </a:ext>
                  </a:extLst>
                </p:cNvPr>
                <p:cNvGrpSpPr/>
                <p:nvPr/>
              </p:nvGrpSpPr>
              <p:grpSpPr>
                <a:xfrm>
                  <a:off x="2442053" y="5738771"/>
                  <a:ext cx="1908820" cy="998997"/>
                  <a:chOff x="3305133" y="4146195"/>
                  <a:chExt cx="3267388" cy="1710014"/>
                </a:xfrm>
              </p:grpSpPr>
              <p:grpSp>
                <p:nvGrpSpPr>
                  <p:cNvPr id="1012" name="グループ化 1011">
                    <a:extLst>
                      <a:ext uri="{FF2B5EF4-FFF2-40B4-BE49-F238E27FC236}">
                        <a16:creationId xmlns:a16="http://schemas.microsoft.com/office/drawing/2014/main" id="{8189107E-7254-442B-BFCF-995406B95F8B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3305133" y="4146195"/>
                    <a:ext cx="1939511" cy="1363917"/>
                    <a:chOff x="3142119" y="4317792"/>
                    <a:chExt cx="1939511" cy="1363917"/>
                  </a:xfrm>
                </p:grpSpPr>
                <p:grpSp>
                  <p:nvGrpSpPr>
                    <p:cNvPr id="1039" name="グループ化 1038">
                      <a:extLst>
                        <a:ext uri="{FF2B5EF4-FFF2-40B4-BE49-F238E27FC236}">
                          <a16:creationId xmlns:a16="http://schemas.microsoft.com/office/drawing/2014/main" id="{9BFD9D58-53A5-48BD-B5AC-08D3287EDB6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142119" y="4670228"/>
                      <a:ext cx="1939511" cy="1011481"/>
                      <a:chOff x="8294786" y="3489644"/>
                      <a:chExt cx="1939511" cy="1011481"/>
                    </a:xfrm>
                  </p:grpSpPr>
                  <p:grpSp>
                    <p:nvGrpSpPr>
                      <p:cNvPr id="1045" name="グループ化 1044">
                        <a:extLst>
                          <a:ext uri="{FF2B5EF4-FFF2-40B4-BE49-F238E27FC236}">
                            <a16:creationId xmlns:a16="http://schemas.microsoft.com/office/drawing/2014/main" id="{1A17375F-4D16-4268-B793-84F6D31E00E7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8294786" y="3489644"/>
                        <a:ext cx="1939511" cy="1011481"/>
                        <a:chOff x="800197" y="1001494"/>
                        <a:chExt cx="2326755" cy="1213434"/>
                      </a:xfrm>
                    </p:grpSpPr>
                    <p:grpSp>
                      <p:nvGrpSpPr>
                        <p:cNvPr id="1048" name="Group 297">
                          <a:extLst>
                            <a:ext uri="{FF2B5EF4-FFF2-40B4-BE49-F238E27FC236}">
                              <a16:creationId xmlns:a16="http://schemas.microsoft.com/office/drawing/2014/main" id="{E4028B03-FB4A-4DAD-9F70-605BE8049496}"/>
                            </a:ext>
                          </a:extLst>
                        </p:cNvPr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800197" y="1324327"/>
                          <a:ext cx="2326755" cy="890601"/>
                          <a:chOff x="262" y="709"/>
                          <a:chExt cx="998" cy="382"/>
                        </a:xfrm>
                      </p:grpSpPr>
                      <p:sp>
                        <p:nvSpPr>
                          <p:cNvPr id="1058" name="Freeform 213">
                            <a:extLst>
                              <a:ext uri="{FF2B5EF4-FFF2-40B4-BE49-F238E27FC236}">
                                <a16:creationId xmlns:a16="http://schemas.microsoft.com/office/drawing/2014/main" id="{5BDFB942-3B5B-4A69-A131-9CAD93217E1C}"/>
                              </a:ext>
                            </a:extLst>
                          </p:cNvPr>
                          <p:cNvSpPr>
                            <a:spLocks/>
                          </p:cNvSpPr>
                          <p:nvPr/>
                        </p:nvSpPr>
                        <p:spPr bwMode="auto">
                          <a:xfrm flipH="1">
                            <a:off x="284" y="709"/>
                            <a:ext cx="955" cy="297"/>
                          </a:xfrm>
                          <a:custGeom>
                            <a:avLst/>
                            <a:gdLst>
                              <a:gd name="T0" fmla="*/ 0 w 2041"/>
                              <a:gd name="T1" fmla="*/ 635 h 635"/>
                              <a:gd name="T2" fmla="*/ 1951 w 2041"/>
                              <a:gd name="T3" fmla="*/ 635 h 635"/>
                              <a:gd name="T4" fmla="*/ 2041 w 2041"/>
                              <a:gd name="T5" fmla="*/ 273 h 635"/>
                              <a:gd name="T6" fmla="*/ 1860 w 2041"/>
                              <a:gd name="T7" fmla="*/ 136 h 635"/>
                              <a:gd name="T8" fmla="*/ 1905 w 2041"/>
                              <a:gd name="T9" fmla="*/ 46 h 635"/>
                              <a:gd name="T10" fmla="*/ 1315 w 2041"/>
                              <a:gd name="T11" fmla="*/ 0 h 635"/>
                              <a:gd name="T12" fmla="*/ 862 w 2041"/>
                              <a:gd name="T13" fmla="*/ 91 h 635"/>
                              <a:gd name="T14" fmla="*/ 454 w 2041"/>
                              <a:gd name="T15" fmla="*/ 318 h 635"/>
                              <a:gd name="T16" fmla="*/ 45 w 2041"/>
                              <a:gd name="T17" fmla="*/ 409 h 635"/>
                              <a:gd name="T18" fmla="*/ 0 w 2041"/>
                              <a:gd name="T19" fmla="*/ 454 h 635"/>
                              <a:gd name="T20" fmla="*/ 0 w 2041"/>
                              <a:gd name="T21" fmla="*/ 635 h 635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  <a:cxn ang="0">
                                <a:pos x="T6" y="T7"/>
                              </a:cxn>
                              <a:cxn ang="0">
                                <a:pos x="T8" y="T9"/>
                              </a:cxn>
                              <a:cxn ang="0">
                                <a:pos x="T10" y="T11"/>
                              </a:cxn>
                              <a:cxn ang="0">
                                <a:pos x="T12" y="T13"/>
                              </a:cxn>
                              <a:cxn ang="0">
                                <a:pos x="T14" y="T15"/>
                              </a:cxn>
                              <a:cxn ang="0">
                                <a:pos x="T16" y="T17"/>
                              </a:cxn>
                              <a:cxn ang="0">
                                <a:pos x="T18" y="T19"/>
                              </a:cxn>
                              <a:cxn ang="0">
                                <a:pos x="T20" y="T21"/>
                              </a:cxn>
                            </a:cxnLst>
                            <a:rect l="0" t="0" r="r" b="b"/>
                            <a:pathLst>
                              <a:path w="2041" h="635">
                                <a:moveTo>
                                  <a:pt x="0" y="635"/>
                                </a:moveTo>
                                <a:lnTo>
                                  <a:pt x="1951" y="635"/>
                                </a:lnTo>
                                <a:lnTo>
                                  <a:pt x="2041" y="273"/>
                                </a:lnTo>
                                <a:lnTo>
                                  <a:pt x="1860" y="136"/>
                                </a:lnTo>
                                <a:lnTo>
                                  <a:pt x="1905" y="46"/>
                                </a:lnTo>
                                <a:lnTo>
                                  <a:pt x="1315" y="0"/>
                                </a:lnTo>
                                <a:lnTo>
                                  <a:pt x="862" y="91"/>
                                </a:lnTo>
                                <a:lnTo>
                                  <a:pt x="454" y="318"/>
                                </a:lnTo>
                                <a:lnTo>
                                  <a:pt x="45" y="409"/>
                                </a:lnTo>
                                <a:lnTo>
                                  <a:pt x="0" y="454"/>
                                </a:lnTo>
                                <a:lnTo>
                                  <a:pt x="0" y="635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0070C0"/>
                          </a:solidFill>
                          <a:ln w="6350" cap="flat" cmpd="sng">
                            <a:solidFill>
                              <a:schemeClr val="tx1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/>
                          <a:lstStyle>
                            <a:defPPr>
                              <a:defRPr lang="ja-JP"/>
                            </a:defPPr>
                            <a:lvl1pPr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1pPr>
                            <a:lvl2pPr marL="4572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2pPr>
                            <a:lvl3pPr marL="9144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3pPr>
                            <a:lvl4pPr marL="13716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4pPr>
                            <a:lvl5pPr marL="18288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5pPr>
                            <a:lvl6pPr marL="2286000" algn="l" defTabSz="914400" rtl="0" eaLnBrk="1" latinLnBrk="0" hangingPunct="1"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6pPr>
                            <a:lvl7pPr marL="2743200" algn="l" defTabSz="914400" rtl="0" eaLnBrk="1" latinLnBrk="0" hangingPunct="1"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7pPr>
                            <a:lvl8pPr marL="3200400" algn="l" defTabSz="914400" rtl="0" eaLnBrk="1" latinLnBrk="0" hangingPunct="1"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8pPr>
                            <a:lvl9pPr marL="3657600" algn="l" defTabSz="914400" rtl="0" eaLnBrk="1" latinLnBrk="0" hangingPunct="1"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9pPr>
                          </a:lstStyle>
                          <a:p>
                            <a:endParaRPr lang="ja-JP" altLang="en-US"/>
                          </a:p>
                        </p:txBody>
                      </p:sp>
                      <p:sp>
                        <p:nvSpPr>
                          <p:cNvPr id="1059" name="Oval 214">
                            <a:extLst>
                              <a:ext uri="{FF2B5EF4-FFF2-40B4-BE49-F238E27FC236}">
                                <a16:creationId xmlns:a16="http://schemas.microsoft.com/office/drawing/2014/main" id="{CBF9261E-31A7-4AB5-B95C-2DDE1D2755D0}"/>
                              </a:ext>
                            </a:extLst>
                          </p:cNvPr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 flipH="1">
                            <a:off x="963" y="921"/>
                            <a:ext cx="170" cy="170"/>
                          </a:xfrm>
                          <a:prstGeom prst="ellipse">
                            <a:avLst/>
                          </a:prstGeom>
                          <a:solidFill>
                            <a:srgbClr val="000000"/>
                          </a:solidFill>
                          <a:ln w="63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defPPr>
                              <a:defRPr lang="ja-JP"/>
                            </a:defPPr>
                            <a:lvl1pPr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1pPr>
                            <a:lvl2pPr marL="4572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2pPr>
                            <a:lvl3pPr marL="9144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3pPr>
                            <a:lvl4pPr marL="13716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4pPr>
                            <a:lvl5pPr marL="18288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5pPr>
                            <a:lvl6pPr marL="2286000" algn="l" defTabSz="914400" rtl="0" eaLnBrk="1" latinLnBrk="0" hangingPunct="1"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6pPr>
                            <a:lvl7pPr marL="2743200" algn="l" defTabSz="914400" rtl="0" eaLnBrk="1" latinLnBrk="0" hangingPunct="1"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7pPr>
                            <a:lvl8pPr marL="3200400" algn="l" defTabSz="914400" rtl="0" eaLnBrk="1" latinLnBrk="0" hangingPunct="1"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8pPr>
                            <a:lvl9pPr marL="3657600" algn="l" defTabSz="914400" rtl="0" eaLnBrk="1" latinLnBrk="0" hangingPunct="1"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9pPr>
                          </a:lstStyle>
                          <a:p>
                            <a:endParaRPr lang="ja-JP" altLang="en-US"/>
                          </a:p>
                        </p:txBody>
                      </p:sp>
                      <p:sp>
                        <p:nvSpPr>
                          <p:cNvPr id="1060" name="Oval 215">
                            <a:extLst>
                              <a:ext uri="{FF2B5EF4-FFF2-40B4-BE49-F238E27FC236}">
                                <a16:creationId xmlns:a16="http://schemas.microsoft.com/office/drawing/2014/main" id="{D293F17D-42C5-41A6-9489-46A6789F2A05}"/>
                              </a:ext>
                            </a:extLst>
                          </p:cNvPr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 flipH="1">
                            <a:off x="984" y="942"/>
                            <a:ext cx="127" cy="127"/>
                          </a:xfrm>
                          <a:prstGeom prst="ellipse">
                            <a:avLst/>
                          </a:prstGeom>
                          <a:solidFill>
                            <a:srgbClr val="969696"/>
                          </a:solidFill>
                          <a:ln w="63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defPPr>
                              <a:defRPr lang="ja-JP"/>
                            </a:defPPr>
                            <a:lvl1pPr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1pPr>
                            <a:lvl2pPr marL="4572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2pPr>
                            <a:lvl3pPr marL="9144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3pPr>
                            <a:lvl4pPr marL="13716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4pPr>
                            <a:lvl5pPr marL="18288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5pPr>
                            <a:lvl6pPr marL="2286000" algn="l" defTabSz="914400" rtl="0" eaLnBrk="1" latinLnBrk="0" hangingPunct="1"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6pPr>
                            <a:lvl7pPr marL="2743200" algn="l" defTabSz="914400" rtl="0" eaLnBrk="1" latinLnBrk="0" hangingPunct="1"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7pPr>
                            <a:lvl8pPr marL="3200400" algn="l" defTabSz="914400" rtl="0" eaLnBrk="1" latinLnBrk="0" hangingPunct="1"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8pPr>
                            <a:lvl9pPr marL="3657600" algn="l" defTabSz="914400" rtl="0" eaLnBrk="1" latinLnBrk="0" hangingPunct="1"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9pPr>
                          </a:lstStyle>
                          <a:p>
                            <a:endParaRPr lang="ja-JP" altLang="en-US"/>
                          </a:p>
                        </p:txBody>
                      </p:sp>
                      <p:sp>
                        <p:nvSpPr>
                          <p:cNvPr id="1061" name="Oval 216">
                            <a:extLst>
                              <a:ext uri="{FF2B5EF4-FFF2-40B4-BE49-F238E27FC236}">
                                <a16:creationId xmlns:a16="http://schemas.microsoft.com/office/drawing/2014/main" id="{31001795-1F16-4120-8150-04F9BC88D426}"/>
                              </a:ext>
                            </a:extLst>
                          </p:cNvPr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 flipH="1">
                            <a:off x="347" y="921"/>
                            <a:ext cx="170" cy="170"/>
                          </a:xfrm>
                          <a:prstGeom prst="ellipse">
                            <a:avLst/>
                          </a:prstGeom>
                          <a:solidFill>
                            <a:srgbClr val="000000"/>
                          </a:solidFill>
                          <a:ln w="63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defPPr>
                              <a:defRPr lang="ja-JP"/>
                            </a:defPPr>
                            <a:lvl1pPr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1pPr>
                            <a:lvl2pPr marL="4572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2pPr>
                            <a:lvl3pPr marL="9144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3pPr>
                            <a:lvl4pPr marL="13716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4pPr>
                            <a:lvl5pPr marL="18288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5pPr>
                            <a:lvl6pPr marL="2286000" algn="l" defTabSz="914400" rtl="0" eaLnBrk="1" latinLnBrk="0" hangingPunct="1"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6pPr>
                            <a:lvl7pPr marL="2743200" algn="l" defTabSz="914400" rtl="0" eaLnBrk="1" latinLnBrk="0" hangingPunct="1"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7pPr>
                            <a:lvl8pPr marL="3200400" algn="l" defTabSz="914400" rtl="0" eaLnBrk="1" latinLnBrk="0" hangingPunct="1"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8pPr>
                            <a:lvl9pPr marL="3657600" algn="l" defTabSz="914400" rtl="0" eaLnBrk="1" latinLnBrk="0" hangingPunct="1"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9pPr>
                          </a:lstStyle>
                          <a:p>
                            <a:endParaRPr lang="ja-JP" altLang="en-US"/>
                          </a:p>
                        </p:txBody>
                      </p:sp>
                      <p:sp>
                        <p:nvSpPr>
                          <p:cNvPr id="1062" name="Oval 217">
                            <a:extLst>
                              <a:ext uri="{FF2B5EF4-FFF2-40B4-BE49-F238E27FC236}">
                                <a16:creationId xmlns:a16="http://schemas.microsoft.com/office/drawing/2014/main" id="{8DFE0BB2-8C1B-41CD-8913-0F5051069BC3}"/>
                              </a:ext>
                            </a:extLst>
                          </p:cNvPr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 flipH="1">
                            <a:off x="368" y="942"/>
                            <a:ext cx="128" cy="127"/>
                          </a:xfrm>
                          <a:prstGeom prst="ellipse">
                            <a:avLst/>
                          </a:prstGeom>
                          <a:solidFill>
                            <a:srgbClr val="969696"/>
                          </a:solidFill>
                          <a:ln w="63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defPPr>
                              <a:defRPr lang="ja-JP"/>
                            </a:defPPr>
                            <a:lvl1pPr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1pPr>
                            <a:lvl2pPr marL="4572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2pPr>
                            <a:lvl3pPr marL="9144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3pPr>
                            <a:lvl4pPr marL="13716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4pPr>
                            <a:lvl5pPr marL="18288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5pPr>
                            <a:lvl6pPr marL="2286000" algn="l" defTabSz="914400" rtl="0" eaLnBrk="1" latinLnBrk="0" hangingPunct="1"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6pPr>
                            <a:lvl7pPr marL="2743200" algn="l" defTabSz="914400" rtl="0" eaLnBrk="1" latinLnBrk="0" hangingPunct="1"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7pPr>
                            <a:lvl8pPr marL="3200400" algn="l" defTabSz="914400" rtl="0" eaLnBrk="1" latinLnBrk="0" hangingPunct="1"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8pPr>
                            <a:lvl9pPr marL="3657600" algn="l" defTabSz="914400" rtl="0" eaLnBrk="1" latinLnBrk="0" hangingPunct="1"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9pPr>
                          </a:lstStyle>
                          <a:p>
                            <a:endParaRPr lang="ja-JP" altLang="en-US"/>
                          </a:p>
                        </p:txBody>
                      </p:sp>
                      <p:sp>
                        <p:nvSpPr>
                          <p:cNvPr id="1063" name="Freeform 218">
                            <a:extLst>
                              <a:ext uri="{FF2B5EF4-FFF2-40B4-BE49-F238E27FC236}">
                                <a16:creationId xmlns:a16="http://schemas.microsoft.com/office/drawing/2014/main" id="{05E537C3-68ED-47ED-9CD1-A29ED333D496}"/>
                              </a:ext>
                            </a:extLst>
                          </p:cNvPr>
                          <p:cNvSpPr>
                            <a:spLocks/>
                          </p:cNvSpPr>
                          <p:nvPr/>
                        </p:nvSpPr>
                        <p:spPr bwMode="auto">
                          <a:xfrm flipH="1">
                            <a:off x="262" y="921"/>
                            <a:ext cx="64" cy="85"/>
                          </a:xfrm>
                          <a:custGeom>
                            <a:avLst/>
                            <a:gdLst>
                              <a:gd name="T0" fmla="*/ 0 w 136"/>
                              <a:gd name="T1" fmla="*/ 181 h 181"/>
                              <a:gd name="T2" fmla="*/ 0 w 136"/>
                              <a:gd name="T3" fmla="*/ 0 h 181"/>
                              <a:gd name="T4" fmla="*/ 136 w 136"/>
                              <a:gd name="T5" fmla="*/ 0 h 181"/>
                              <a:gd name="T6" fmla="*/ 136 w 136"/>
                              <a:gd name="T7" fmla="*/ 136 h 181"/>
                              <a:gd name="T8" fmla="*/ 0 w 136"/>
                              <a:gd name="T9" fmla="*/ 181 h 181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  <a:cxn ang="0">
                                <a:pos x="T6" y="T7"/>
                              </a:cxn>
                              <a:cxn ang="0">
                                <a:pos x="T8" y="T9"/>
                              </a:cxn>
                            </a:cxnLst>
                            <a:rect l="0" t="0" r="r" b="b"/>
                            <a:pathLst>
                              <a:path w="136" h="181">
                                <a:moveTo>
                                  <a:pt x="0" y="181"/>
                                </a:moveTo>
                                <a:lnTo>
                                  <a:pt x="0" y="0"/>
                                </a:lnTo>
                                <a:lnTo>
                                  <a:pt x="136" y="0"/>
                                </a:lnTo>
                                <a:lnTo>
                                  <a:pt x="136" y="136"/>
                                </a:lnTo>
                                <a:lnTo>
                                  <a:pt x="0" y="181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0070C0"/>
                          </a:solidFill>
                          <a:ln w="6350" cap="flat" cmpd="sng">
                            <a:solidFill>
                              <a:schemeClr val="tx1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/>
                          <a:lstStyle>
                            <a:defPPr>
                              <a:defRPr lang="ja-JP"/>
                            </a:defPPr>
                            <a:lvl1pPr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1pPr>
                            <a:lvl2pPr marL="4572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2pPr>
                            <a:lvl3pPr marL="9144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3pPr>
                            <a:lvl4pPr marL="13716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4pPr>
                            <a:lvl5pPr marL="18288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5pPr>
                            <a:lvl6pPr marL="2286000" algn="l" defTabSz="914400" rtl="0" eaLnBrk="1" latinLnBrk="0" hangingPunct="1"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6pPr>
                            <a:lvl7pPr marL="2743200" algn="l" defTabSz="914400" rtl="0" eaLnBrk="1" latinLnBrk="0" hangingPunct="1"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7pPr>
                            <a:lvl8pPr marL="3200400" algn="l" defTabSz="914400" rtl="0" eaLnBrk="1" latinLnBrk="0" hangingPunct="1"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8pPr>
                            <a:lvl9pPr marL="3657600" algn="l" defTabSz="914400" rtl="0" eaLnBrk="1" latinLnBrk="0" hangingPunct="1"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9pPr>
                          </a:lstStyle>
                          <a:p>
                            <a:endParaRPr lang="ja-JP" altLang="en-US"/>
                          </a:p>
                        </p:txBody>
                      </p:sp>
                      <p:sp>
                        <p:nvSpPr>
                          <p:cNvPr id="1064" name="Freeform 219">
                            <a:extLst>
                              <a:ext uri="{FF2B5EF4-FFF2-40B4-BE49-F238E27FC236}">
                                <a16:creationId xmlns:a16="http://schemas.microsoft.com/office/drawing/2014/main" id="{B7E7790B-40D4-4B8F-B1DF-BCD0A8CBE66D}"/>
                              </a:ext>
                            </a:extLst>
                          </p:cNvPr>
                          <p:cNvSpPr>
                            <a:spLocks/>
                          </p:cNvSpPr>
                          <p:nvPr/>
                        </p:nvSpPr>
                        <p:spPr bwMode="auto">
                          <a:xfrm flipH="1">
                            <a:off x="1154" y="942"/>
                            <a:ext cx="106" cy="64"/>
                          </a:xfrm>
                          <a:custGeom>
                            <a:avLst/>
                            <a:gdLst>
                              <a:gd name="T0" fmla="*/ 227 w 227"/>
                              <a:gd name="T1" fmla="*/ 136 h 136"/>
                              <a:gd name="T2" fmla="*/ 227 w 227"/>
                              <a:gd name="T3" fmla="*/ 0 h 136"/>
                              <a:gd name="T4" fmla="*/ 45 w 227"/>
                              <a:gd name="T5" fmla="*/ 0 h 136"/>
                              <a:gd name="T6" fmla="*/ 0 w 227"/>
                              <a:gd name="T7" fmla="*/ 46 h 136"/>
                              <a:gd name="T8" fmla="*/ 0 w 227"/>
                              <a:gd name="T9" fmla="*/ 91 h 136"/>
                              <a:gd name="T10" fmla="*/ 45 w 227"/>
                              <a:gd name="T11" fmla="*/ 136 h 136"/>
                              <a:gd name="T12" fmla="*/ 227 w 227"/>
                              <a:gd name="T13" fmla="*/ 136 h 136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  <a:cxn ang="0">
                                <a:pos x="T6" y="T7"/>
                              </a:cxn>
                              <a:cxn ang="0">
                                <a:pos x="T8" y="T9"/>
                              </a:cxn>
                              <a:cxn ang="0">
                                <a:pos x="T10" y="T11"/>
                              </a:cxn>
                              <a:cxn ang="0">
                                <a:pos x="T12" y="T13"/>
                              </a:cxn>
                            </a:cxnLst>
                            <a:rect l="0" t="0" r="r" b="b"/>
                            <a:pathLst>
                              <a:path w="227" h="136">
                                <a:moveTo>
                                  <a:pt x="227" y="136"/>
                                </a:moveTo>
                                <a:lnTo>
                                  <a:pt x="227" y="0"/>
                                </a:lnTo>
                                <a:lnTo>
                                  <a:pt x="45" y="0"/>
                                </a:lnTo>
                                <a:lnTo>
                                  <a:pt x="0" y="46"/>
                                </a:lnTo>
                                <a:lnTo>
                                  <a:pt x="0" y="91"/>
                                </a:lnTo>
                                <a:lnTo>
                                  <a:pt x="45" y="136"/>
                                </a:lnTo>
                                <a:lnTo>
                                  <a:pt x="227" y="136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0070C0"/>
                          </a:solidFill>
                          <a:ln w="6350" cap="flat" cmpd="sng">
                            <a:solidFill>
                              <a:schemeClr val="tx1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/>
                          <a:lstStyle>
                            <a:defPPr>
                              <a:defRPr lang="ja-JP"/>
                            </a:defPPr>
                            <a:lvl1pPr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1pPr>
                            <a:lvl2pPr marL="4572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2pPr>
                            <a:lvl3pPr marL="9144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3pPr>
                            <a:lvl4pPr marL="13716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4pPr>
                            <a:lvl5pPr marL="18288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5pPr>
                            <a:lvl6pPr marL="2286000" algn="l" defTabSz="914400" rtl="0" eaLnBrk="1" latinLnBrk="0" hangingPunct="1"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6pPr>
                            <a:lvl7pPr marL="2743200" algn="l" defTabSz="914400" rtl="0" eaLnBrk="1" latinLnBrk="0" hangingPunct="1"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7pPr>
                            <a:lvl8pPr marL="3200400" algn="l" defTabSz="914400" rtl="0" eaLnBrk="1" latinLnBrk="0" hangingPunct="1"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8pPr>
                            <a:lvl9pPr marL="3657600" algn="l" defTabSz="914400" rtl="0" eaLnBrk="1" latinLnBrk="0" hangingPunct="1"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9pPr>
                          </a:lstStyle>
                          <a:p>
                            <a:endParaRPr lang="ja-JP" altLang="en-US"/>
                          </a:p>
                        </p:txBody>
                      </p:sp>
                      <p:sp>
                        <p:nvSpPr>
                          <p:cNvPr id="1065" name="Rectangle 220">
                            <a:extLst>
                              <a:ext uri="{FF2B5EF4-FFF2-40B4-BE49-F238E27FC236}">
                                <a16:creationId xmlns:a16="http://schemas.microsoft.com/office/drawing/2014/main" id="{254A6BD9-13CC-4005-A716-7603B6C75E26}"/>
                              </a:ext>
                            </a:extLst>
                          </p:cNvPr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 flipH="1">
                            <a:off x="984" y="878"/>
                            <a:ext cx="42" cy="22"/>
                          </a:xfrm>
                          <a:prstGeom prst="rect">
                            <a:avLst/>
                          </a:prstGeom>
                          <a:solidFill>
                            <a:srgbClr val="FF9900"/>
                          </a:solidFill>
                          <a:ln w="635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defPPr>
                              <a:defRPr lang="ja-JP"/>
                            </a:defPPr>
                            <a:lvl1pPr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1pPr>
                            <a:lvl2pPr marL="4572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2pPr>
                            <a:lvl3pPr marL="9144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3pPr>
                            <a:lvl4pPr marL="13716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4pPr>
                            <a:lvl5pPr marL="18288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5pPr>
                            <a:lvl6pPr marL="2286000" algn="l" defTabSz="914400" rtl="0" eaLnBrk="1" latinLnBrk="0" hangingPunct="1"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6pPr>
                            <a:lvl7pPr marL="2743200" algn="l" defTabSz="914400" rtl="0" eaLnBrk="1" latinLnBrk="0" hangingPunct="1"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7pPr>
                            <a:lvl8pPr marL="3200400" algn="l" defTabSz="914400" rtl="0" eaLnBrk="1" latinLnBrk="0" hangingPunct="1"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8pPr>
                            <a:lvl9pPr marL="3657600" algn="l" defTabSz="914400" rtl="0" eaLnBrk="1" latinLnBrk="0" hangingPunct="1"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9pPr>
                          </a:lstStyle>
                          <a:p>
                            <a:endParaRPr lang="ja-JP" altLang="en-US"/>
                          </a:p>
                        </p:txBody>
                      </p:sp>
                      <p:sp>
                        <p:nvSpPr>
                          <p:cNvPr id="1066" name="Freeform 221">
                            <a:extLst>
                              <a:ext uri="{FF2B5EF4-FFF2-40B4-BE49-F238E27FC236}">
                                <a16:creationId xmlns:a16="http://schemas.microsoft.com/office/drawing/2014/main" id="{93578C1F-736B-4A5D-A500-0FA5366C9812}"/>
                              </a:ext>
                            </a:extLst>
                          </p:cNvPr>
                          <p:cNvSpPr>
                            <a:spLocks/>
                          </p:cNvSpPr>
                          <p:nvPr/>
                        </p:nvSpPr>
                        <p:spPr bwMode="auto">
                          <a:xfrm flipH="1">
                            <a:off x="1133" y="878"/>
                            <a:ext cx="106" cy="43"/>
                          </a:xfrm>
                          <a:custGeom>
                            <a:avLst/>
                            <a:gdLst>
                              <a:gd name="T0" fmla="*/ 0 w 227"/>
                              <a:gd name="T1" fmla="*/ 91 h 91"/>
                              <a:gd name="T2" fmla="*/ 182 w 227"/>
                              <a:gd name="T3" fmla="*/ 91 h 91"/>
                              <a:gd name="T4" fmla="*/ 227 w 227"/>
                              <a:gd name="T5" fmla="*/ 0 h 91"/>
                              <a:gd name="T6" fmla="*/ 46 w 227"/>
                              <a:gd name="T7" fmla="*/ 46 h 91"/>
                              <a:gd name="T8" fmla="*/ 0 w 227"/>
                              <a:gd name="T9" fmla="*/ 91 h 91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  <a:cxn ang="0">
                                <a:pos x="T6" y="T7"/>
                              </a:cxn>
                              <a:cxn ang="0">
                                <a:pos x="T8" y="T9"/>
                              </a:cxn>
                            </a:cxnLst>
                            <a:rect l="0" t="0" r="r" b="b"/>
                            <a:pathLst>
                              <a:path w="227" h="91">
                                <a:moveTo>
                                  <a:pt x="0" y="91"/>
                                </a:moveTo>
                                <a:lnTo>
                                  <a:pt x="182" y="91"/>
                                </a:lnTo>
                                <a:lnTo>
                                  <a:pt x="227" y="0"/>
                                </a:lnTo>
                                <a:lnTo>
                                  <a:pt x="46" y="46"/>
                                </a:lnTo>
                                <a:lnTo>
                                  <a:pt x="0" y="91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FFFFFF"/>
                          </a:solidFill>
                          <a:ln w="6350" cap="flat" cmpd="sng">
                            <a:solidFill>
                              <a:schemeClr val="tx1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/>
                          <a:lstStyle>
                            <a:defPPr>
                              <a:defRPr lang="ja-JP"/>
                            </a:defPPr>
                            <a:lvl1pPr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1pPr>
                            <a:lvl2pPr marL="4572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2pPr>
                            <a:lvl3pPr marL="9144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3pPr>
                            <a:lvl4pPr marL="13716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4pPr>
                            <a:lvl5pPr marL="18288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5pPr>
                            <a:lvl6pPr marL="2286000" algn="l" defTabSz="914400" rtl="0" eaLnBrk="1" latinLnBrk="0" hangingPunct="1"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6pPr>
                            <a:lvl7pPr marL="2743200" algn="l" defTabSz="914400" rtl="0" eaLnBrk="1" latinLnBrk="0" hangingPunct="1"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7pPr>
                            <a:lvl8pPr marL="3200400" algn="l" defTabSz="914400" rtl="0" eaLnBrk="1" latinLnBrk="0" hangingPunct="1"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8pPr>
                            <a:lvl9pPr marL="3657600" algn="l" defTabSz="914400" rtl="0" eaLnBrk="1" latinLnBrk="0" hangingPunct="1"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9pPr>
                          </a:lstStyle>
                          <a:p>
                            <a:endParaRPr lang="ja-JP" altLang="en-US"/>
                          </a:p>
                        </p:txBody>
                      </p:sp>
                      <p:sp>
                        <p:nvSpPr>
                          <p:cNvPr id="1067" name="Freeform 222">
                            <a:extLst>
                              <a:ext uri="{FF2B5EF4-FFF2-40B4-BE49-F238E27FC236}">
                                <a16:creationId xmlns:a16="http://schemas.microsoft.com/office/drawing/2014/main" id="{21DD72D6-4384-4259-97CA-F9F72FF96D01}"/>
                              </a:ext>
                            </a:extLst>
                          </p:cNvPr>
                          <p:cNvSpPr>
                            <a:spLocks/>
                          </p:cNvSpPr>
                          <p:nvPr/>
                        </p:nvSpPr>
                        <p:spPr bwMode="auto">
                          <a:xfrm flipH="1">
                            <a:off x="835" y="751"/>
                            <a:ext cx="191" cy="106"/>
                          </a:xfrm>
                          <a:custGeom>
                            <a:avLst/>
                            <a:gdLst>
                              <a:gd name="T0" fmla="*/ 408 w 408"/>
                              <a:gd name="T1" fmla="*/ 0 h 227"/>
                              <a:gd name="T2" fmla="*/ 0 w 408"/>
                              <a:gd name="T3" fmla="*/ 227 h 227"/>
                              <a:gd name="T4" fmla="*/ 91 w 408"/>
                              <a:gd name="T5" fmla="*/ 227 h 227"/>
                              <a:gd name="T6" fmla="*/ 408 w 408"/>
                              <a:gd name="T7" fmla="*/ 0 h 227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  <a:cxn ang="0">
                                <a:pos x="T6" y="T7"/>
                              </a:cxn>
                            </a:cxnLst>
                            <a:rect l="0" t="0" r="r" b="b"/>
                            <a:pathLst>
                              <a:path w="408" h="227">
                                <a:moveTo>
                                  <a:pt x="408" y="0"/>
                                </a:moveTo>
                                <a:lnTo>
                                  <a:pt x="0" y="227"/>
                                </a:lnTo>
                                <a:lnTo>
                                  <a:pt x="91" y="227"/>
                                </a:lnTo>
                                <a:lnTo>
                                  <a:pt x="408" y="0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CCFFFF"/>
                          </a:solidFill>
                          <a:ln w="6350" cap="flat" cmpd="sng">
                            <a:solidFill>
                              <a:schemeClr val="tx1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/>
                          <a:lstStyle>
                            <a:defPPr>
                              <a:defRPr lang="ja-JP"/>
                            </a:defPPr>
                            <a:lvl1pPr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1pPr>
                            <a:lvl2pPr marL="4572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2pPr>
                            <a:lvl3pPr marL="9144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3pPr>
                            <a:lvl4pPr marL="13716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4pPr>
                            <a:lvl5pPr marL="18288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5pPr>
                            <a:lvl6pPr marL="2286000" algn="l" defTabSz="914400" rtl="0" eaLnBrk="1" latinLnBrk="0" hangingPunct="1"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6pPr>
                            <a:lvl7pPr marL="2743200" algn="l" defTabSz="914400" rtl="0" eaLnBrk="1" latinLnBrk="0" hangingPunct="1"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7pPr>
                            <a:lvl8pPr marL="3200400" algn="l" defTabSz="914400" rtl="0" eaLnBrk="1" latinLnBrk="0" hangingPunct="1"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8pPr>
                            <a:lvl9pPr marL="3657600" algn="l" defTabSz="914400" rtl="0" eaLnBrk="1" latinLnBrk="0" hangingPunct="1"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9pPr>
                          </a:lstStyle>
                          <a:p>
                            <a:endParaRPr lang="ja-JP" altLang="en-US"/>
                          </a:p>
                        </p:txBody>
                      </p:sp>
                      <p:sp>
                        <p:nvSpPr>
                          <p:cNvPr id="1068" name="Freeform 223">
                            <a:extLst>
                              <a:ext uri="{FF2B5EF4-FFF2-40B4-BE49-F238E27FC236}">
                                <a16:creationId xmlns:a16="http://schemas.microsoft.com/office/drawing/2014/main" id="{0C3FD582-3CEF-4C17-B147-D1E783ED70CA}"/>
                              </a:ext>
                            </a:extLst>
                          </p:cNvPr>
                          <p:cNvSpPr>
                            <a:spLocks/>
                          </p:cNvSpPr>
                          <p:nvPr/>
                        </p:nvSpPr>
                        <p:spPr bwMode="auto">
                          <a:xfrm flipH="1">
                            <a:off x="644" y="730"/>
                            <a:ext cx="298" cy="127"/>
                          </a:xfrm>
                          <a:custGeom>
                            <a:avLst/>
                            <a:gdLst>
                              <a:gd name="T0" fmla="*/ 0 w 636"/>
                              <a:gd name="T1" fmla="*/ 272 h 272"/>
                              <a:gd name="T2" fmla="*/ 363 w 636"/>
                              <a:gd name="T3" fmla="*/ 45 h 272"/>
                              <a:gd name="T4" fmla="*/ 636 w 636"/>
                              <a:gd name="T5" fmla="*/ 0 h 272"/>
                              <a:gd name="T6" fmla="*/ 590 w 636"/>
                              <a:gd name="T7" fmla="*/ 272 h 272"/>
                              <a:gd name="T8" fmla="*/ 46 w 636"/>
                              <a:gd name="T9" fmla="*/ 272 h 272"/>
                              <a:gd name="T10" fmla="*/ 0 w 636"/>
                              <a:gd name="T11" fmla="*/ 272 h 272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  <a:cxn ang="0">
                                <a:pos x="T6" y="T7"/>
                              </a:cxn>
                              <a:cxn ang="0">
                                <a:pos x="T8" y="T9"/>
                              </a:cxn>
                              <a:cxn ang="0">
                                <a:pos x="T10" y="T11"/>
                              </a:cxn>
                            </a:cxnLst>
                            <a:rect l="0" t="0" r="r" b="b"/>
                            <a:pathLst>
                              <a:path w="636" h="272">
                                <a:moveTo>
                                  <a:pt x="0" y="272"/>
                                </a:moveTo>
                                <a:lnTo>
                                  <a:pt x="363" y="45"/>
                                </a:lnTo>
                                <a:lnTo>
                                  <a:pt x="636" y="0"/>
                                </a:lnTo>
                                <a:lnTo>
                                  <a:pt x="590" y="272"/>
                                </a:lnTo>
                                <a:lnTo>
                                  <a:pt x="46" y="272"/>
                                </a:lnTo>
                                <a:lnTo>
                                  <a:pt x="0" y="272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CCFFFF"/>
                          </a:solidFill>
                          <a:ln w="6350" cap="flat" cmpd="sng">
                            <a:solidFill>
                              <a:schemeClr val="tx1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/>
                          <a:lstStyle>
                            <a:defPPr>
                              <a:defRPr lang="ja-JP"/>
                            </a:defPPr>
                            <a:lvl1pPr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1pPr>
                            <a:lvl2pPr marL="4572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2pPr>
                            <a:lvl3pPr marL="9144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3pPr>
                            <a:lvl4pPr marL="13716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4pPr>
                            <a:lvl5pPr marL="18288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5pPr>
                            <a:lvl6pPr marL="2286000" algn="l" defTabSz="914400" rtl="0" eaLnBrk="1" latinLnBrk="0" hangingPunct="1"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6pPr>
                            <a:lvl7pPr marL="2743200" algn="l" defTabSz="914400" rtl="0" eaLnBrk="1" latinLnBrk="0" hangingPunct="1"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7pPr>
                            <a:lvl8pPr marL="3200400" algn="l" defTabSz="914400" rtl="0" eaLnBrk="1" latinLnBrk="0" hangingPunct="1"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8pPr>
                            <a:lvl9pPr marL="3657600" algn="l" defTabSz="914400" rtl="0" eaLnBrk="1" latinLnBrk="0" hangingPunct="1"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9pPr>
                          </a:lstStyle>
                          <a:p>
                            <a:endParaRPr lang="ja-JP" altLang="en-US"/>
                          </a:p>
                        </p:txBody>
                      </p:sp>
                      <p:sp>
                        <p:nvSpPr>
                          <p:cNvPr id="1069" name="Freeform 224">
                            <a:extLst>
                              <a:ext uri="{FF2B5EF4-FFF2-40B4-BE49-F238E27FC236}">
                                <a16:creationId xmlns:a16="http://schemas.microsoft.com/office/drawing/2014/main" id="{927B3144-D8B4-4E91-8BE0-DB85FDA7FA76}"/>
                              </a:ext>
                            </a:extLst>
                          </p:cNvPr>
                          <p:cNvSpPr>
                            <a:spLocks/>
                          </p:cNvSpPr>
                          <p:nvPr/>
                        </p:nvSpPr>
                        <p:spPr bwMode="auto">
                          <a:xfrm flipH="1">
                            <a:off x="389" y="730"/>
                            <a:ext cx="255" cy="127"/>
                          </a:xfrm>
                          <a:custGeom>
                            <a:avLst/>
                            <a:gdLst>
                              <a:gd name="T0" fmla="*/ 0 w 544"/>
                              <a:gd name="T1" fmla="*/ 272 h 272"/>
                              <a:gd name="T2" fmla="*/ 45 w 544"/>
                              <a:gd name="T3" fmla="*/ 0 h 272"/>
                              <a:gd name="T4" fmla="*/ 498 w 544"/>
                              <a:gd name="T5" fmla="*/ 45 h 272"/>
                              <a:gd name="T6" fmla="*/ 544 w 544"/>
                              <a:gd name="T7" fmla="*/ 227 h 272"/>
                              <a:gd name="T8" fmla="*/ 0 w 544"/>
                              <a:gd name="T9" fmla="*/ 272 h 272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  <a:cxn ang="0">
                                <a:pos x="T6" y="T7"/>
                              </a:cxn>
                              <a:cxn ang="0">
                                <a:pos x="T8" y="T9"/>
                              </a:cxn>
                            </a:cxnLst>
                            <a:rect l="0" t="0" r="r" b="b"/>
                            <a:pathLst>
                              <a:path w="544" h="272">
                                <a:moveTo>
                                  <a:pt x="0" y="272"/>
                                </a:moveTo>
                                <a:lnTo>
                                  <a:pt x="45" y="0"/>
                                </a:lnTo>
                                <a:lnTo>
                                  <a:pt x="498" y="45"/>
                                </a:lnTo>
                                <a:lnTo>
                                  <a:pt x="544" y="227"/>
                                </a:lnTo>
                                <a:lnTo>
                                  <a:pt x="0" y="272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CCFFFF"/>
                          </a:solidFill>
                          <a:ln w="6350" cap="flat" cmpd="sng">
                            <a:solidFill>
                              <a:schemeClr val="tx1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/>
                          <a:lstStyle>
                            <a:defPPr>
                              <a:defRPr lang="ja-JP"/>
                            </a:defPPr>
                            <a:lvl1pPr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1pPr>
                            <a:lvl2pPr marL="4572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2pPr>
                            <a:lvl3pPr marL="9144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3pPr>
                            <a:lvl4pPr marL="13716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4pPr>
                            <a:lvl5pPr marL="18288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5pPr>
                            <a:lvl6pPr marL="2286000" algn="l" defTabSz="914400" rtl="0" eaLnBrk="1" latinLnBrk="0" hangingPunct="1"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6pPr>
                            <a:lvl7pPr marL="2743200" algn="l" defTabSz="914400" rtl="0" eaLnBrk="1" latinLnBrk="0" hangingPunct="1"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7pPr>
                            <a:lvl8pPr marL="3200400" algn="l" defTabSz="914400" rtl="0" eaLnBrk="1" latinLnBrk="0" hangingPunct="1"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8pPr>
                            <a:lvl9pPr marL="3657600" algn="l" defTabSz="914400" rtl="0" eaLnBrk="1" latinLnBrk="0" hangingPunct="1"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9pPr>
                          </a:lstStyle>
                          <a:p>
                            <a:endParaRPr lang="ja-JP" altLang="en-US"/>
                          </a:p>
                        </p:txBody>
                      </p:sp>
                      <p:sp>
                        <p:nvSpPr>
                          <p:cNvPr id="1070" name="Freeform 227">
                            <a:extLst>
                              <a:ext uri="{FF2B5EF4-FFF2-40B4-BE49-F238E27FC236}">
                                <a16:creationId xmlns:a16="http://schemas.microsoft.com/office/drawing/2014/main" id="{81192123-792D-4389-AB24-582EAB03F47D}"/>
                              </a:ext>
                            </a:extLst>
                          </p:cNvPr>
                          <p:cNvSpPr>
                            <a:spLocks/>
                          </p:cNvSpPr>
                          <p:nvPr/>
                        </p:nvSpPr>
                        <p:spPr bwMode="auto">
                          <a:xfrm flipH="1">
                            <a:off x="283" y="857"/>
                            <a:ext cx="43" cy="64"/>
                          </a:xfrm>
                          <a:custGeom>
                            <a:avLst/>
                            <a:gdLst>
                              <a:gd name="T0" fmla="*/ 0 w 91"/>
                              <a:gd name="T1" fmla="*/ 136 h 136"/>
                              <a:gd name="T2" fmla="*/ 45 w 91"/>
                              <a:gd name="T3" fmla="*/ 0 h 136"/>
                              <a:gd name="T4" fmla="*/ 91 w 91"/>
                              <a:gd name="T5" fmla="*/ 0 h 136"/>
                              <a:gd name="T6" fmla="*/ 91 w 91"/>
                              <a:gd name="T7" fmla="*/ 136 h 136"/>
                              <a:gd name="T8" fmla="*/ 0 w 91"/>
                              <a:gd name="T9" fmla="*/ 136 h 136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  <a:cxn ang="0">
                                <a:pos x="T6" y="T7"/>
                              </a:cxn>
                              <a:cxn ang="0">
                                <a:pos x="T8" y="T9"/>
                              </a:cxn>
                            </a:cxnLst>
                            <a:rect l="0" t="0" r="r" b="b"/>
                            <a:pathLst>
                              <a:path w="91" h="136">
                                <a:moveTo>
                                  <a:pt x="0" y="136"/>
                                </a:moveTo>
                                <a:lnTo>
                                  <a:pt x="45" y="0"/>
                                </a:lnTo>
                                <a:lnTo>
                                  <a:pt x="91" y="0"/>
                                </a:lnTo>
                                <a:lnTo>
                                  <a:pt x="91" y="136"/>
                                </a:lnTo>
                                <a:lnTo>
                                  <a:pt x="0" y="136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FF0000"/>
                          </a:solidFill>
                          <a:ln w="6350" cap="flat" cmpd="sng">
                            <a:solidFill>
                              <a:schemeClr val="tx1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/>
                          <a:lstStyle>
                            <a:defPPr>
                              <a:defRPr lang="ja-JP"/>
                            </a:defPPr>
                            <a:lvl1pPr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1pPr>
                            <a:lvl2pPr marL="4572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2pPr>
                            <a:lvl3pPr marL="9144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3pPr>
                            <a:lvl4pPr marL="13716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4pPr>
                            <a:lvl5pPr marL="18288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5pPr>
                            <a:lvl6pPr marL="2286000" algn="l" defTabSz="914400" rtl="0" eaLnBrk="1" latinLnBrk="0" hangingPunct="1"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6pPr>
                            <a:lvl7pPr marL="2743200" algn="l" defTabSz="914400" rtl="0" eaLnBrk="1" latinLnBrk="0" hangingPunct="1"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7pPr>
                            <a:lvl8pPr marL="3200400" algn="l" defTabSz="914400" rtl="0" eaLnBrk="1" latinLnBrk="0" hangingPunct="1"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8pPr>
                            <a:lvl9pPr marL="3657600" algn="l" defTabSz="914400" rtl="0" eaLnBrk="1" latinLnBrk="0" hangingPunct="1"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9pPr>
                          </a:lstStyle>
                          <a:p>
                            <a:endParaRPr lang="ja-JP" altLang="en-US"/>
                          </a:p>
                        </p:txBody>
                      </p:sp>
                      <p:sp>
                        <p:nvSpPr>
                          <p:cNvPr id="1071" name="AutoShape 228">
                            <a:extLst>
                              <a:ext uri="{FF2B5EF4-FFF2-40B4-BE49-F238E27FC236}">
                                <a16:creationId xmlns:a16="http://schemas.microsoft.com/office/drawing/2014/main" id="{2570229A-940C-4495-92C4-096FF943EF00}"/>
                              </a:ext>
                            </a:extLst>
                          </p:cNvPr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 flipH="1">
                            <a:off x="899" y="815"/>
                            <a:ext cx="43" cy="42"/>
                          </a:xfrm>
                          <a:prstGeom prst="roundRect">
                            <a:avLst>
                              <a:gd name="adj" fmla="val 23333"/>
                            </a:avLst>
                          </a:prstGeom>
                          <a:solidFill>
                            <a:srgbClr val="000000"/>
                          </a:solidFill>
                          <a:ln w="63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defPPr>
                              <a:defRPr lang="ja-JP"/>
                            </a:defPPr>
                            <a:lvl1pPr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1pPr>
                            <a:lvl2pPr marL="4572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2pPr>
                            <a:lvl3pPr marL="9144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3pPr>
                            <a:lvl4pPr marL="13716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4pPr>
                            <a:lvl5pPr marL="18288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5pPr>
                            <a:lvl6pPr marL="2286000" algn="l" defTabSz="914400" rtl="0" eaLnBrk="1" latinLnBrk="0" hangingPunct="1"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6pPr>
                            <a:lvl7pPr marL="2743200" algn="l" defTabSz="914400" rtl="0" eaLnBrk="1" latinLnBrk="0" hangingPunct="1"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7pPr>
                            <a:lvl8pPr marL="3200400" algn="l" defTabSz="914400" rtl="0" eaLnBrk="1" latinLnBrk="0" hangingPunct="1"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8pPr>
                            <a:lvl9pPr marL="3657600" algn="l" defTabSz="914400" rtl="0" eaLnBrk="1" latinLnBrk="0" hangingPunct="1">
                              <a:defRPr kumimoji="1" kern="1200">
                                <a:solidFill>
                                  <a:schemeClr val="tx1"/>
                                </a:solidFill>
                                <a:latin typeface="Arial" charset="0"/>
                                <a:ea typeface="ＭＳ Ｐゴシック" pitchFamily="50" charset="-128"/>
                                <a:cs typeface="+mn-cs"/>
                              </a:defRPr>
                            </a:lvl9pPr>
                          </a:lstStyle>
                          <a:p>
                            <a:endParaRPr lang="ja-JP" altLang="en-US"/>
                          </a:p>
                        </p:txBody>
                      </p:sp>
                    </p:grpSp>
                    <p:grpSp>
                      <p:nvGrpSpPr>
                        <p:cNvPr id="1049" name="グループ化 1048">
                          <a:extLst>
                            <a:ext uri="{FF2B5EF4-FFF2-40B4-BE49-F238E27FC236}">
                              <a16:creationId xmlns:a16="http://schemas.microsoft.com/office/drawing/2014/main" id="{3A5F0FD5-99A6-4C05-91BB-C75C7A67A406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784648" y="1001494"/>
                          <a:ext cx="431241" cy="666523"/>
                          <a:chOff x="7390358" y="1813137"/>
                          <a:chExt cx="492081" cy="760557"/>
                        </a:xfrm>
                        <a:solidFill>
                          <a:schemeClr val="tx1"/>
                        </a:solidFill>
                      </p:grpSpPr>
                      <p:sp>
                        <p:nvSpPr>
                          <p:cNvPr id="1050" name="星 24 338">
                            <a:extLst>
                              <a:ext uri="{FF2B5EF4-FFF2-40B4-BE49-F238E27FC236}">
                                <a16:creationId xmlns:a16="http://schemas.microsoft.com/office/drawing/2014/main" id="{5FCFF151-66CF-4E50-A59B-EA21FA57808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7397184" y="1813137"/>
                            <a:ext cx="473078" cy="460390"/>
                          </a:xfrm>
                          <a:prstGeom prst="star24">
                            <a:avLst>
                              <a:gd name="adj" fmla="val 46760"/>
                            </a:avLst>
                          </a:prstGeom>
                          <a:grpFill/>
                          <a:ln w="6350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1051" name="円/楕円 339">
                            <a:extLst>
                              <a:ext uri="{FF2B5EF4-FFF2-40B4-BE49-F238E27FC236}">
                                <a16:creationId xmlns:a16="http://schemas.microsoft.com/office/drawing/2014/main" id="{09563C9E-EE54-405E-B77D-D37B1AF94F7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 rot="900000" flipH="1">
                            <a:off x="7785432" y="2069149"/>
                            <a:ext cx="97007" cy="150812"/>
                          </a:xfrm>
                          <a:prstGeom prst="ellipse">
                            <a:avLst/>
                          </a:prstGeom>
                          <a:grpFill/>
                          <a:ln w="6350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1052" name="円/楕円 340">
                            <a:extLst>
                              <a:ext uri="{FF2B5EF4-FFF2-40B4-BE49-F238E27FC236}">
                                <a16:creationId xmlns:a16="http://schemas.microsoft.com/office/drawing/2014/main" id="{6CA9B42D-E8CB-479A-94D2-D7E3EA80B39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 rot="20700000">
                            <a:off x="7390358" y="2069149"/>
                            <a:ext cx="97007" cy="150812"/>
                          </a:xfrm>
                          <a:prstGeom prst="ellipse">
                            <a:avLst/>
                          </a:prstGeom>
                          <a:grpFill/>
                          <a:ln w="6350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1053" name="台形 1052">
                            <a:extLst>
                              <a:ext uri="{FF2B5EF4-FFF2-40B4-BE49-F238E27FC236}">
                                <a16:creationId xmlns:a16="http://schemas.microsoft.com/office/drawing/2014/main" id="{56354BA7-9A9A-4900-A0E2-192173C07EE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7563874" y="2272348"/>
                            <a:ext cx="139700" cy="152400"/>
                          </a:xfrm>
                          <a:prstGeom prst="trapezoid">
                            <a:avLst/>
                          </a:prstGeom>
                          <a:grpFill/>
                          <a:ln w="6350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1054" name="円/楕円 342">
                            <a:extLst>
                              <a:ext uri="{FF2B5EF4-FFF2-40B4-BE49-F238E27FC236}">
                                <a16:creationId xmlns:a16="http://schemas.microsoft.com/office/drawing/2014/main" id="{AE0B96D3-B493-4C28-94E0-B214E416F27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7441637" y="1877060"/>
                            <a:ext cx="384175" cy="471488"/>
                          </a:xfrm>
                          <a:prstGeom prst="ellipse">
                            <a:avLst/>
                          </a:prstGeom>
                          <a:grpFill/>
                          <a:ln w="6350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1055" name="片側の 2 つの角を丸めた四角形 343">
                            <a:extLst>
                              <a:ext uri="{FF2B5EF4-FFF2-40B4-BE49-F238E27FC236}">
                                <a16:creationId xmlns:a16="http://schemas.microsoft.com/office/drawing/2014/main" id="{C71D721F-26BD-467C-A534-AF774F52E4C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7470971" y="2400933"/>
                            <a:ext cx="325505" cy="172761"/>
                          </a:xfrm>
                          <a:prstGeom prst="round2SameRect">
                            <a:avLst>
                              <a:gd name="adj1" fmla="val 23670"/>
                              <a:gd name="adj2" fmla="val 0"/>
                            </a:avLst>
                          </a:prstGeom>
                          <a:grpFill/>
                          <a:ln w="6350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1056" name="フリーフォーム 344">
                            <a:extLst>
                              <a:ext uri="{FF2B5EF4-FFF2-40B4-BE49-F238E27FC236}">
                                <a16:creationId xmlns:a16="http://schemas.microsoft.com/office/drawing/2014/main" id="{239A1639-510E-47F9-A66A-FE1B85F112A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 rot="900000">
                            <a:off x="7468456" y="2055965"/>
                            <a:ext cx="134272" cy="60327"/>
                          </a:xfrm>
                          <a:custGeom>
                            <a:avLst/>
                            <a:gdLst>
                              <a:gd name="connsiteX0" fmla="*/ 5867 w 219076"/>
                              <a:gd name="connsiteY0" fmla="*/ 0 h 98426"/>
                              <a:gd name="connsiteX1" fmla="*/ 213209 w 219076"/>
                              <a:gd name="connsiteY1" fmla="*/ 0 h 98426"/>
                              <a:gd name="connsiteX2" fmla="*/ 219076 w 219076"/>
                              <a:gd name="connsiteY2" fmla="*/ 20638 h 98426"/>
                              <a:gd name="connsiteX3" fmla="*/ 109538 w 219076"/>
                              <a:gd name="connsiteY3" fmla="*/ 98426 h 98426"/>
                              <a:gd name="connsiteX4" fmla="*/ 0 w 219076"/>
                              <a:gd name="connsiteY4" fmla="*/ 20638 h 9842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</a:cxnLst>
                            <a:rect l="l" t="t" r="r" b="b"/>
                            <a:pathLst>
                              <a:path w="219076" h="98426">
                                <a:moveTo>
                                  <a:pt x="5867" y="0"/>
                                </a:moveTo>
                                <a:lnTo>
                                  <a:pt x="213209" y="0"/>
                                </a:lnTo>
                                <a:lnTo>
                                  <a:pt x="219076" y="20638"/>
                                </a:lnTo>
                                <a:cubicBezTo>
                                  <a:pt x="219076" y="63599"/>
                                  <a:pt x="170034" y="98426"/>
                                  <a:pt x="109538" y="98426"/>
                                </a:cubicBezTo>
                                <a:cubicBezTo>
                                  <a:pt x="49042" y="98426"/>
                                  <a:pt x="0" y="63599"/>
                                  <a:pt x="0" y="20638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FFFF00"/>
                          </a:solidFill>
                          <a:ln w="6350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1057" name="フリーフォーム 345">
                            <a:extLst>
                              <a:ext uri="{FF2B5EF4-FFF2-40B4-BE49-F238E27FC236}">
                                <a16:creationId xmlns:a16="http://schemas.microsoft.com/office/drawing/2014/main" id="{4EA7EFB4-3C85-4F24-9DA7-0EB25FD34F0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 rot="20700000">
                            <a:off x="7675291" y="2055965"/>
                            <a:ext cx="134272" cy="60327"/>
                          </a:xfrm>
                          <a:custGeom>
                            <a:avLst/>
                            <a:gdLst>
                              <a:gd name="connsiteX0" fmla="*/ 5867 w 219076"/>
                              <a:gd name="connsiteY0" fmla="*/ 0 h 98426"/>
                              <a:gd name="connsiteX1" fmla="*/ 213209 w 219076"/>
                              <a:gd name="connsiteY1" fmla="*/ 0 h 98426"/>
                              <a:gd name="connsiteX2" fmla="*/ 219076 w 219076"/>
                              <a:gd name="connsiteY2" fmla="*/ 20638 h 98426"/>
                              <a:gd name="connsiteX3" fmla="*/ 109538 w 219076"/>
                              <a:gd name="connsiteY3" fmla="*/ 98426 h 98426"/>
                              <a:gd name="connsiteX4" fmla="*/ 0 w 219076"/>
                              <a:gd name="connsiteY4" fmla="*/ 20638 h 9842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</a:cxnLst>
                            <a:rect l="l" t="t" r="r" b="b"/>
                            <a:pathLst>
                              <a:path w="219076" h="98426">
                                <a:moveTo>
                                  <a:pt x="5867" y="0"/>
                                </a:moveTo>
                                <a:lnTo>
                                  <a:pt x="213209" y="0"/>
                                </a:lnTo>
                                <a:lnTo>
                                  <a:pt x="219076" y="20638"/>
                                </a:lnTo>
                                <a:cubicBezTo>
                                  <a:pt x="219076" y="63599"/>
                                  <a:pt x="170034" y="98426"/>
                                  <a:pt x="109538" y="98426"/>
                                </a:cubicBezTo>
                                <a:cubicBezTo>
                                  <a:pt x="49042" y="98426"/>
                                  <a:pt x="0" y="63599"/>
                                  <a:pt x="0" y="20638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FFFF00"/>
                          </a:solidFill>
                          <a:ln w="6350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</p:grpSp>
                  </p:grpSp>
                  <p:sp>
                    <p:nvSpPr>
                      <p:cNvPr id="1046" name="二等辺三角形 16">
                        <a:extLst>
                          <a:ext uri="{FF2B5EF4-FFF2-40B4-BE49-F238E27FC236}">
                            <a16:creationId xmlns:a16="http://schemas.microsoft.com/office/drawing/2014/main" id="{E4F4A107-D0AA-4D0E-85FD-BB4C3144848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9238296" y="3723044"/>
                        <a:ext cx="113666" cy="103373"/>
                      </a:xfrm>
                      <a:custGeom>
                        <a:avLst/>
                        <a:gdLst>
                          <a:gd name="connsiteX0" fmla="*/ 0 w 313117"/>
                          <a:gd name="connsiteY0" fmla="*/ 210522 h 210522"/>
                          <a:gd name="connsiteX1" fmla="*/ 156559 w 313117"/>
                          <a:gd name="connsiteY1" fmla="*/ 0 h 210522"/>
                          <a:gd name="connsiteX2" fmla="*/ 313117 w 313117"/>
                          <a:gd name="connsiteY2" fmla="*/ 210522 h 210522"/>
                          <a:gd name="connsiteX3" fmla="*/ 0 w 313117"/>
                          <a:gd name="connsiteY3" fmla="*/ 210522 h 210522"/>
                          <a:gd name="connsiteX0" fmla="*/ 2016 w 315133"/>
                          <a:gd name="connsiteY0" fmla="*/ 210522 h 216310"/>
                          <a:gd name="connsiteX1" fmla="*/ 158575 w 315133"/>
                          <a:gd name="connsiteY1" fmla="*/ 0 h 216310"/>
                          <a:gd name="connsiteX2" fmla="*/ 315133 w 315133"/>
                          <a:gd name="connsiteY2" fmla="*/ 210522 h 216310"/>
                          <a:gd name="connsiteX3" fmla="*/ 2016 w 315133"/>
                          <a:gd name="connsiteY3" fmla="*/ 210522 h 216310"/>
                          <a:gd name="connsiteX0" fmla="*/ 2016 w 316347"/>
                          <a:gd name="connsiteY0" fmla="*/ 210522 h 223109"/>
                          <a:gd name="connsiteX1" fmla="*/ 158575 w 316347"/>
                          <a:gd name="connsiteY1" fmla="*/ 0 h 223109"/>
                          <a:gd name="connsiteX2" fmla="*/ 315133 w 316347"/>
                          <a:gd name="connsiteY2" fmla="*/ 210522 h 223109"/>
                          <a:gd name="connsiteX3" fmla="*/ 2016 w 316347"/>
                          <a:gd name="connsiteY3" fmla="*/ 210522 h 223109"/>
                          <a:gd name="connsiteX0" fmla="*/ 2160 w 316585"/>
                          <a:gd name="connsiteY0" fmla="*/ 210526 h 223113"/>
                          <a:gd name="connsiteX1" fmla="*/ 158719 w 316585"/>
                          <a:gd name="connsiteY1" fmla="*/ 4 h 223113"/>
                          <a:gd name="connsiteX2" fmla="*/ 315277 w 316585"/>
                          <a:gd name="connsiteY2" fmla="*/ 210526 h 223113"/>
                          <a:gd name="connsiteX3" fmla="*/ 2160 w 316585"/>
                          <a:gd name="connsiteY3" fmla="*/ 210526 h 22311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316585" h="223113">
                            <a:moveTo>
                              <a:pt x="2160" y="210526"/>
                            </a:moveTo>
                            <a:cubicBezTo>
                              <a:pt x="-17092" y="197502"/>
                              <a:pt x="97008" y="-1114"/>
                              <a:pt x="158719" y="4"/>
                            </a:cubicBezTo>
                            <a:cubicBezTo>
                              <a:pt x="220430" y="1122"/>
                              <a:pt x="329766" y="190358"/>
                              <a:pt x="315277" y="210526"/>
                            </a:cubicBezTo>
                            <a:cubicBezTo>
                              <a:pt x="300788" y="230694"/>
                              <a:pt x="21412" y="223550"/>
                              <a:pt x="2160" y="210526"/>
                            </a:cubicBez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047" name="フリーフォーム: 図形 1046">
                        <a:extLst>
                          <a:ext uri="{FF2B5EF4-FFF2-40B4-BE49-F238E27FC236}">
                            <a16:creationId xmlns:a16="http://schemas.microsoft.com/office/drawing/2014/main" id="{9706FCA8-7D9E-4445-8317-FF21ABF7DAD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flipH="1">
                        <a:off x="9326269" y="3950020"/>
                        <a:ext cx="164170" cy="95254"/>
                      </a:xfrm>
                      <a:custGeom>
                        <a:avLst/>
                        <a:gdLst>
                          <a:gd name="connsiteX0" fmla="*/ 90736 w 164170"/>
                          <a:gd name="connsiteY0" fmla="*/ 1469 h 95254"/>
                          <a:gd name="connsiteX1" fmla="*/ 162258 w 164170"/>
                          <a:gd name="connsiteY1" fmla="*/ 74460 h 95254"/>
                          <a:gd name="connsiteX2" fmla="*/ 164170 w 164170"/>
                          <a:gd name="connsiteY2" fmla="*/ 95254 h 95254"/>
                          <a:gd name="connsiteX3" fmla="*/ 133011 w 164170"/>
                          <a:gd name="connsiteY3" fmla="*/ 95254 h 95254"/>
                          <a:gd name="connsiteX4" fmla="*/ 133702 w 164170"/>
                          <a:gd name="connsiteY4" fmla="*/ 82111 h 95254"/>
                          <a:gd name="connsiteX5" fmla="*/ 65524 w 164170"/>
                          <a:gd name="connsiteY5" fmla="*/ 30971 h 95254"/>
                          <a:gd name="connsiteX6" fmla="*/ 34667 w 164170"/>
                          <a:gd name="connsiteY6" fmla="*/ 59569 h 95254"/>
                          <a:gd name="connsiteX7" fmla="*/ 32791 w 164170"/>
                          <a:gd name="connsiteY7" fmla="*/ 95254 h 95254"/>
                          <a:gd name="connsiteX8" fmla="*/ 1494 w 164170"/>
                          <a:gd name="connsiteY8" fmla="*/ 95254 h 95254"/>
                          <a:gd name="connsiteX9" fmla="*/ 0 w 164170"/>
                          <a:gd name="connsiteY9" fmla="*/ 79006 h 95254"/>
                          <a:gd name="connsiteX10" fmla="*/ 57872 w 164170"/>
                          <a:gd name="connsiteY10" fmla="*/ 2415 h 95254"/>
                          <a:gd name="connsiteX11" fmla="*/ 90736 w 164170"/>
                          <a:gd name="connsiteY11" fmla="*/ 1469 h 95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164170" h="95254">
                            <a:moveTo>
                              <a:pt x="90736" y="1469"/>
                            </a:moveTo>
                            <a:cubicBezTo>
                              <a:pt x="123023" y="8000"/>
                              <a:pt x="151901" y="35807"/>
                              <a:pt x="162258" y="74460"/>
                            </a:cubicBezTo>
                            <a:lnTo>
                              <a:pt x="164170" y="95254"/>
                            </a:lnTo>
                            <a:lnTo>
                              <a:pt x="133011" y="95254"/>
                            </a:lnTo>
                            <a:lnTo>
                              <a:pt x="133702" y="82111"/>
                            </a:lnTo>
                            <a:cubicBezTo>
                              <a:pt x="124119" y="46346"/>
                              <a:pt x="93595" y="23449"/>
                              <a:pt x="65524" y="30971"/>
                            </a:cubicBezTo>
                            <a:cubicBezTo>
                              <a:pt x="51489" y="34732"/>
                              <a:pt x="40724" y="45385"/>
                              <a:pt x="34667" y="59569"/>
                            </a:cubicBezTo>
                            <a:lnTo>
                              <a:pt x="32791" y="95254"/>
                            </a:lnTo>
                            <a:lnTo>
                              <a:pt x="1494" y="95254"/>
                            </a:lnTo>
                            <a:lnTo>
                              <a:pt x="0" y="79006"/>
                            </a:lnTo>
                            <a:cubicBezTo>
                              <a:pt x="3077" y="42285"/>
                              <a:pt x="24991" y="11226"/>
                              <a:pt x="57872" y="2415"/>
                            </a:cubicBezTo>
                            <a:cubicBezTo>
                              <a:pt x="68833" y="-522"/>
                              <a:pt x="79974" y="-708"/>
                              <a:pt x="90736" y="1469"/>
                            </a:cubicBez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040" name="稲妻 1039">
                      <a:extLst>
                        <a:ext uri="{FF2B5EF4-FFF2-40B4-BE49-F238E27FC236}">
                          <a16:creationId xmlns:a16="http://schemas.microsoft.com/office/drawing/2014/main" id="{9773F774-EBA6-4C49-93DF-07EEFFE27E85}"/>
                        </a:ext>
                      </a:extLst>
                    </p:cNvPr>
                    <p:cNvSpPr/>
                    <p:nvPr/>
                  </p:nvSpPr>
                  <p:spPr bwMode="auto">
                    <a:xfrm rot="4500000">
                      <a:off x="4420069" y="4478294"/>
                      <a:ext cx="326199" cy="436928"/>
                    </a:xfrm>
                    <a:prstGeom prst="lightningBolt">
                      <a:avLst/>
                    </a:prstGeom>
                    <a:solidFill>
                      <a:srgbClr val="FF0000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41" name="稲妻 1040">
                      <a:extLst>
                        <a:ext uri="{FF2B5EF4-FFF2-40B4-BE49-F238E27FC236}">
                          <a16:creationId xmlns:a16="http://schemas.microsoft.com/office/drawing/2014/main" id="{B23FEB4B-4F40-4359-B594-DC6B99535F40}"/>
                        </a:ext>
                      </a:extLst>
                    </p:cNvPr>
                    <p:cNvSpPr/>
                    <p:nvPr/>
                  </p:nvSpPr>
                  <p:spPr bwMode="auto">
                    <a:xfrm rot="6300000">
                      <a:off x="4482707" y="4748709"/>
                      <a:ext cx="254866" cy="297730"/>
                    </a:xfrm>
                    <a:prstGeom prst="lightningBolt">
                      <a:avLst/>
                    </a:prstGeom>
                    <a:solidFill>
                      <a:srgbClr val="FF0000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042" name="グループ化 1041">
                      <a:extLst>
                        <a:ext uri="{FF2B5EF4-FFF2-40B4-BE49-F238E27FC236}">
                          <a16:creationId xmlns:a16="http://schemas.microsoft.com/office/drawing/2014/main" id="{B24FF52C-DD9F-4BA2-AA2E-4000D45A49C7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3524944" y="4317792"/>
                      <a:ext cx="436928" cy="491349"/>
                      <a:chOff x="8679173" y="3016524"/>
                      <a:chExt cx="436928" cy="491349"/>
                    </a:xfrm>
                  </p:grpSpPr>
                  <p:sp>
                    <p:nvSpPr>
                      <p:cNvPr id="1043" name="稲妻 1042">
                        <a:extLst>
                          <a:ext uri="{FF2B5EF4-FFF2-40B4-BE49-F238E27FC236}">
                            <a16:creationId xmlns:a16="http://schemas.microsoft.com/office/drawing/2014/main" id="{114AC622-1453-4851-8B79-38246CA11AB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4500000">
                        <a:off x="8734537" y="2961160"/>
                        <a:ext cx="326199" cy="436928"/>
                      </a:xfrm>
                      <a:prstGeom prst="lightningBolt">
                        <a:avLst/>
                      </a:prstGeom>
                      <a:solidFill>
                        <a:srgbClr val="FF0000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044" name="稲妻 1043">
                        <a:extLst>
                          <a:ext uri="{FF2B5EF4-FFF2-40B4-BE49-F238E27FC236}">
                            <a16:creationId xmlns:a16="http://schemas.microsoft.com/office/drawing/2014/main" id="{2725747D-A0D9-4968-BFF2-432C10CCBB4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6300000">
                        <a:off x="8797175" y="3231575"/>
                        <a:ext cx="254866" cy="297730"/>
                      </a:xfrm>
                      <a:prstGeom prst="lightningBolt">
                        <a:avLst/>
                      </a:prstGeom>
                      <a:solidFill>
                        <a:srgbClr val="FF0000"/>
                      </a:solidFill>
                      <a:ln w="63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1013" name="Group 467">
                    <a:extLst>
                      <a:ext uri="{FF2B5EF4-FFF2-40B4-BE49-F238E27FC236}">
                        <a16:creationId xmlns:a16="http://schemas.microsoft.com/office/drawing/2014/main" id="{86F56F0C-BAA7-4D5D-A602-6E525A39C1B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flipH="1">
                    <a:off x="4163171" y="4778405"/>
                    <a:ext cx="2409350" cy="1077804"/>
                    <a:chOff x="263" y="618"/>
                    <a:chExt cx="2132" cy="953"/>
                  </a:xfrm>
                </p:grpSpPr>
                <p:sp>
                  <p:nvSpPr>
                    <p:cNvPr id="1022" name="Freeform 468">
                      <a:extLst>
                        <a:ext uri="{FF2B5EF4-FFF2-40B4-BE49-F238E27FC236}">
                          <a16:creationId xmlns:a16="http://schemas.microsoft.com/office/drawing/2014/main" id="{11AD5803-9E3E-4AA6-83C7-2F864255E24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08" y="618"/>
                      <a:ext cx="2042" cy="817"/>
                    </a:xfrm>
                    <a:custGeom>
                      <a:avLst/>
                      <a:gdLst>
                        <a:gd name="T0" fmla="*/ 0 w 2042"/>
                        <a:gd name="T1" fmla="*/ 772 h 817"/>
                        <a:gd name="T2" fmla="*/ 0 w 2042"/>
                        <a:gd name="T3" fmla="*/ 273 h 817"/>
                        <a:gd name="T4" fmla="*/ 182 w 2042"/>
                        <a:gd name="T5" fmla="*/ 0 h 817"/>
                        <a:gd name="T6" fmla="*/ 1361 w 2042"/>
                        <a:gd name="T7" fmla="*/ 0 h 817"/>
                        <a:gd name="T8" fmla="*/ 1815 w 2042"/>
                        <a:gd name="T9" fmla="*/ 227 h 817"/>
                        <a:gd name="T10" fmla="*/ 2042 w 2042"/>
                        <a:gd name="T11" fmla="*/ 635 h 817"/>
                        <a:gd name="T12" fmla="*/ 2042 w 2042"/>
                        <a:gd name="T13" fmla="*/ 817 h 817"/>
                        <a:gd name="T14" fmla="*/ 46 w 2042"/>
                        <a:gd name="T15" fmla="*/ 817 h 817"/>
                        <a:gd name="T16" fmla="*/ 0 w 2042"/>
                        <a:gd name="T17" fmla="*/ 772 h 81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</a:cxnLst>
                      <a:rect l="0" t="0" r="r" b="b"/>
                      <a:pathLst>
                        <a:path w="2042" h="817">
                          <a:moveTo>
                            <a:pt x="0" y="772"/>
                          </a:moveTo>
                          <a:lnTo>
                            <a:pt x="0" y="273"/>
                          </a:lnTo>
                          <a:lnTo>
                            <a:pt x="182" y="0"/>
                          </a:lnTo>
                          <a:lnTo>
                            <a:pt x="1361" y="0"/>
                          </a:lnTo>
                          <a:lnTo>
                            <a:pt x="1815" y="227"/>
                          </a:lnTo>
                          <a:lnTo>
                            <a:pt x="2042" y="635"/>
                          </a:lnTo>
                          <a:lnTo>
                            <a:pt x="2042" y="817"/>
                          </a:lnTo>
                          <a:lnTo>
                            <a:pt x="46" y="817"/>
                          </a:lnTo>
                          <a:lnTo>
                            <a:pt x="0" y="772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85000"/>
                      </a:schemeClr>
                    </a:solidFill>
                    <a:ln w="635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23" name="Freeform 469">
                      <a:extLst>
                        <a:ext uri="{FF2B5EF4-FFF2-40B4-BE49-F238E27FC236}">
                          <a16:creationId xmlns:a16="http://schemas.microsoft.com/office/drawing/2014/main" id="{8EBEF1F4-CBC8-4C8C-98BA-4DA9F528191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3" y="1344"/>
                      <a:ext cx="2132" cy="91"/>
                    </a:xfrm>
                    <a:custGeom>
                      <a:avLst/>
                      <a:gdLst>
                        <a:gd name="T0" fmla="*/ 2132 w 2132"/>
                        <a:gd name="T1" fmla="*/ 91 h 91"/>
                        <a:gd name="T2" fmla="*/ 45 w 2132"/>
                        <a:gd name="T3" fmla="*/ 91 h 91"/>
                        <a:gd name="T4" fmla="*/ 0 w 2132"/>
                        <a:gd name="T5" fmla="*/ 46 h 91"/>
                        <a:gd name="T6" fmla="*/ 0 w 2132"/>
                        <a:gd name="T7" fmla="*/ 0 h 91"/>
                        <a:gd name="T8" fmla="*/ 2132 w 2132"/>
                        <a:gd name="T9" fmla="*/ 0 h 91"/>
                        <a:gd name="T10" fmla="*/ 2132 w 2132"/>
                        <a:gd name="T11" fmla="*/ 91 h 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2132" h="91">
                          <a:moveTo>
                            <a:pt x="2132" y="91"/>
                          </a:moveTo>
                          <a:lnTo>
                            <a:pt x="45" y="91"/>
                          </a:lnTo>
                          <a:lnTo>
                            <a:pt x="0" y="46"/>
                          </a:lnTo>
                          <a:lnTo>
                            <a:pt x="0" y="0"/>
                          </a:lnTo>
                          <a:lnTo>
                            <a:pt x="2132" y="0"/>
                          </a:lnTo>
                          <a:lnTo>
                            <a:pt x="2132" y="91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85000"/>
                      </a:schemeClr>
                    </a:solidFill>
                    <a:ln w="635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24" name="Freeform 470">
                      <a:extLst>
                        <a:ext uri="{FF2B5EF4-FFF2-40B4-BE49-F238E27FC236}">
                          <a16:creationId xmlns:a16="http://schemas.microsoft.com/office/drawing/2014/main" id="{0FE5C60B-FD84-4011-B3AC-9BC47748920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69" y="754"/>
                      <a:ext cx="545" cy="273"/>
                    </a:xfrm>
                    <a:custGeom>
                      <a:avLst/>
                      <a:gdLst>
                        <a:gd name="T0" fmla="*/ 454 w 545"/>
                        <a:gd name="T1" fmla="*/ 91 h 273"/>
                        <a:gd name="T2" fmla="*/ 545 w 545"/>
                        <a:gd name="T3" fmla="*/ 273 h 273"/>
                        <a:gd name="T4" fmla="*/ 91 w 545"/>
                        <a:gd name="T5" fmla="*/ 273 h 273"/>
                        <a:gd name="T6" fmla="*/ 0 w 545"/>
                        <a:gd name="T7" fmla="*/ 0 h 273"/>
                        <a:gd name="T8" fmla="*/ 272 w 545"/>
                        <a:gd name="T9" fmla="*/ 0 h 273"/>
                        <a:gd name="T10" fmla="*/ 454 w 545"/>
                        <a:gd name="T11" fmla="*/ 91 h 27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545" h="273">
                          <a:moveTo>
                            <a:pt x="454" y="91"/>
                          </a:moveTo>
                          <a:lnTo>
                            <a:pt x="545" y="273"/>
                          </a:lnTo>
                          <a:lnTo>
                            <a:pt x="91" y="273"/>
                          </a:lnTo>
                          <a:lnTo>
                            <a:pt x="0" y="0"/>
                          </a:lnTo>
                          <a:lnTo>
                            <a:pt x="272" y="0"/>
                          </a:lnTo>
                          <a:lnTo>
                            <a:pt x="454" y="91"/>
                          </a:ln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635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25" name="Rectangle 471">
                      <a:extLst>
                        <a:ext uri="{FF2B5EF4-FFF2-40B4-BE49-F238E27FC236}">
                          <a16:creationId xmlns:a16="http://schemas.microsoft.com/office/drawing/2014/main" id="{2BA3479F-EA0F-4754-8B57-B5FD1CA4028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25" y="754"/>
                      <a:ext cx="454" cy="273"/>
                    </a:xfrm>
                    <a:prstGeom prst="rect">
                      <a:avLst/>
                    </a:prstGeom>
                    <a:solidFill>
                      <a:srgbClr val="00B0F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26" name="Rectangle 472">
                      <a:extLst>
                        <a:ext uri="{FF2B5EF4-FFF2-40B4-BE49-F238E27FC236}">
                          <a16:creationId xmlns:a16="http://schemas.microsoft.com/office/drawing/2014/main" id="{13D861E3-1F97-4A75-8E70-85D475BCD0A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26" y="754"/>
                      <a:ext cx="454" cy="273"/>
                    </a:xfrm>
                    <a:prstGeom prst="rect">
                      <a:avLst/>
                    </a:prstGeom>
                    <a:solidFill>
                      <a:srgbClr val="00B0F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27" name="Rectangle 473">
                      <a:extLst>
                        <a:ext uri="{FF2B5EF4-FFF2-40B4-BE49-F238E27FC236}">
                          <a16:creationId xmlns:a16="http://schemas.microsoft.com/office/drawing/2014/main" id="{414692D5-F247-473D-A464-E47E106B262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45" y="754"/>
                      <a:ext cx="136" cy="273"/>
                    </a:xfrm>
                    <a:prstGeom prst="rect">
                      <a:avLst/>
                    </a:prstGeom>
                    <a:solidFill>
                      <a:srgbClr val="00B0F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28" name="AutoShape 474">
                      <a:extLst>
                        <a:ext uri="{FF2B5EF4-FFF2-40B4-BE49-F238E27FC236}">
                          <a16:creationId xmlns:a16="http://schemas.microsoft.com/office/drawing/2014/main" id="{DB296C57-9CA9-453E-BD51-BBAFA0144FE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23" y="936"/>
                      <a:ext cx="91" cy="136"/>
                    </a:xfrm>
                    <a:prstGeom prst="roundRect">
                      <a:avLst>
                        <a:gd name="adj" fmla="val 36264"/>
                      </a:avLst>
                    </a:prstGeom>
                    <a:solidFill>
                      <a:srgbClr val="333333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29" name="Rectangle 475">
                      <a:extLst>
                        <a:ext uri="{FF2B5EF4-FFF2-40B4-BE49-F238E27FC236}">
                          <a16:creationId xmlns:a16="http://schemas.microsoft.com/office/drawing/2014/main" id="{42D48CE5-7B53-4FCA-82FA-1345B51CA88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06" y="1072"/>
                      <a:ext cx="91" cy="45"/>
                    </a:xfrm>
                    <a:prstGeom prst="rect">
                      <a:avLst/>
                    </a:prstGeom>
                    <a:solidFill>
                      <a:srgbClr val="00000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30" name="Rectangle 476">
                      <a:extLst>
                        <a:ext uri="{FF2B5EF4-FFF2-40B4-BE49-F238E27FC236}">
                          <a16:creationId xmlns:a16="http://schemas.microsoft.com/office/drawing/2014/main" id="{76472B63-D449-4C07-A96A-C32E53D5AF9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214" y="1253"/>
                      <a:ext cx="136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31" name="Rectangle 477">
                      <a:extLst>
                        <a:ext uri="{FF2B5EF4-FFF2-40B4-BE49-F238E27FC236}">
                          <a16:creationId xmlns:a16="http://schemas.microsoft.com/office/drawing/2014/main" id="{77AC4258-C2AF-4239-B681-D3DDBB344AE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214" y="1163"/>
                      <a:ext cx="45" cy="46"/>
                    </a:xfrm>
                    <a:prstGeom prst="rect">
                      <a:avLst/>
                    </a:prstGeom>
                    <a:solidFill>
                      <a:srgbClr val="FF660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32" name="Oval 478">
                      <a:extLst>
                        <a:ext uri="{FF2B5EF4-FFF2-40B4-BE49-F238E27FC236}">
                          <a16:creationId xmlns:a16="http://schemas.microsoft.com/office/drawing/2014/main" id="{4F967E6C-3224-44D5-8671-8127405E3BF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26" y="1299"/>
                      <a:ext cx="272" cy="272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33" name="Oval 479">
                      <a:extLst>
                        <a:ext uri="{FF2B5EF4-FFF2-40B4-BE49-F238E27FC236}">
                          <a16:creationId xmlns:a16="http://schemas.microsoft.com/office/drawing/2014/main" id="{146A082B-3775-4CF0-A3C3-4D881BE98A2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71" y="1344"/>
                      <a:ext cx="181" cy="181"/>
                    </a:xfrm>
                    <a:prstGeom prst="ellipse">
                      <a:avLst/>
                    </a:prstGeom>
                    <a:solidFill>
                      <a:srgbClr val="969696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34" name="Rectangle 480">
                      <a:extLst>
                        <a:ext uri="{FF2B5EF4-FFF2-40B4-BE49-F238E27FC236}">
                          <a16:creationId xmlns:a16="http://schemas.microsoft.com/office/drawing/2014/main" id="{A1F39D38-31EE-4B87-A5A9-BE8D57AC94D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263" y="1163"/>
                      <a:ext cx="45" cy="136"/>
                    </a:xfrm>
                    <a:prstGeom prst="rect">
                      <a:avLst/>
                    </a:prstGeom>
                    <a:solidFill>
                      <a:srgbClr val="FF660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35" name="Rectangle 481">
                      <a:extLst>
                        <a:ext uri="{FF2B5EF4-FFF2-40B4-BE49-F238E27FC236}">
                          <a16:creationId xmlns:a16="http://schemas.microsoft.com/office/drawing/2014/main" id="{FBD53B55-FC7A-4D89-B6EE-8F3BD67F73E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263" y="1209"/>
                      <a:ext cx="45" cy="136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36" name="Oval 482">
                      <a:extLst>
                        <a:ext uri="{FF2B5EF4-FFF2-40B4-BE49-F238E27FC236}">
                          <a16:creationId xmlns:a16="http://schemas.microsoft.com/office/drawing/2014/main" id="{5E97EE13-43E2-40E5-A78E-883DCE95FFF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06" y="1299"/>
                      <a:ext cx="272" cy="272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37" name="Rectangle 483">
                      <a:extLst>
                        <a:ext uri="{FF2B5EF4-FFF2-40B4-BE49-F238E27FC236}">
                          <a16:creationId xmlns:a16="http://schemas.microsoft.com/office/drawing/2014/main" id="{AA39974D-54A9-4787-99FB-3920916B252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05" y="1072"/>
                      <a:ext cx="91" cy="45"/>
                    </a:xfrm>
                    <a:prstGeom prst="rect">
                      <a:avLst/>
                    </a:prstGeom>
                    <a:solidFill>
                      <a:srgbClr val="00000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38" name="Oval 484">
                      <a:extLst>
                        <a:ext uri="{FF2B5EF4-FFF2-40B4-BE49-F238E27FC236}">
                          <a16:creationId xmlns:a16="http://schemas.microsoft.com/office/drawing/2014/main" id="{F68A6248-8800-4DBC-8D78-1F068EB3923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51" y="1344"/>
                      <a:ext cx="181" cy="181"/>
                    </a:xfrm>
                    <a:prstGeom prst="ellipse">
                      <a:avLst/>
                    </a:prstGeom>
                    <a:solidFill>
                      <a:srgbClr val="969696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14" name="グループ化 1013">
                    <a:extLst>
                      <a:ext uri="{FF2B5EF4-FFF2-40B4-BE49-F238E27FC236}">
                        <a16:creationId xmlns:a16="http://schemas.microsoft.com/office/drawing/2014/main" id="{5AFCBE31-FA20-4901-A2A9-496F66E75BFE}"/>
                      </a:ext>
                    </a:extLst>
                  </p:cNvPr>
                  <p:cNvGrpSpPr/>
                  <p:nvPr/>
                </p:nvGrpSpPr>
                <p:grpSpPr>
                  <a:xfrm>
                    <a:off x="4600401" y="5030569"/>
                    <a:ext cx="218345" cy="202139"/>
                    <a:chOff x="7470971" y="2272348"/>
                    <a:chExt cx="325505" cy="301346"/>
                  </a:xfrm>
                  <a:solidFill>
                    <a:schemeClr val="tx1"/>
                  </a:solidFill>
                </p:grpSpPr>
                <p:sp>
                  <p:nvSpPr>
                    <p:cNvPr id="1020" name="台形 1019">
                      <a:extLst>
                        <a:ext uri="{FF2B5EF4-FFF2-40B4-BE49-F238E27FC236}">
                          <a16:creationId xmlns:a16="http://schemas.microsoft.com/office/drawing/2014/main" id="{CE7338F9-8A95-41F5-99CF-586E776E3E0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63874" y="2272348"/>
                      <a:ext cx="139700" cy="152400"/>
                    </a:xfrm>
                    <a:prstGeom prst="trapezoid">
                      <a:avLst/>
                    </a:prstGeom>
                    <a:grpFill/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21" name="片側の 2 つの角を丸めた四角形 215">
                      <a:extLst>
                        <a:ext uri="{FF2B5EF4-FFF2-40B4-BE49-F238E27FC236}">
                          <a16:creationId xmlns:a16="http://schemas.microsoft.com/office/drawing/2014/main" id="{4C0D60CD-DE76-4B83-8681-21D27C24F2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70971" y="2400933"/>
                      <a:ext cx="325505" cy="172761"/>
                    </a:xfrm>
                    <a:prstGeom prst="round2SameRect">
                      <a:avLst>
                        <a:gd name="adj1" fmla="val 23670"/>
                        <a:gd name="adj2" fmla="val 0"/>
                      </a:avLst>
                    </a:prstGeom>
                    <a:grpFill/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015" name="フリーフォーム: 図形 1014">
                    <a:extLst>
                      <a:ext uri="{FF2B5EF4-FFF2-40B4-BE49-F238E27FC236}">
                        <a16:creationId xmlns:a16="http://schemas.microsoft.com/office/drawing/2014/main" id="{A855D723-0F34-41C2-8953-8833169FEDC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92723" y="5145750"/>
                    <a:ext cx="164170" cy="95254"/>
                  </a:xfrm>
                  <a:custGeom>
                    <a:avLst/>
                    <a:gdLst>
                      <a:gd name="connsiteX0" fmla="*/ 90736 w 164170"/>
                      <a:gd name="connsiteY0" fmla="*/ 1469 h 95254"/>
                      <a:gd name="connsiteX1" fmla="*/ 162258 w 164170"/>
                      <a:gd name="connsiteY1" fmla="*/ 74460 h 95254"/>
                      <a:gd name="connsiteX2" fmla="*/ 164170 w 164170"/>
                      <a:gd name="connsiteY2" fmla="*/ 95254 h 95254"/>
                      <a:gd name="connsiteX3" fmla="*/ 133011 w 164170"/>
                      <a:gd name="connsiteY3" fmla="*/ 95254 h 95254"/>
                      <a:gd name="connsiteX4" fmla="*/ 133702 w 164170"/>
                      <a:gd name="connsiteY4" fmla="*/ 82111 h 95254"/>
                      <a:gd name="connsiteX5" fmla="*/ 65524 w 164170"/>
                      <a:gd name="connsiteY5" fmla="*/ 30971 h 95254"/>
                      <a:gd name="connsiteX6" fmla="*/ 34667 w 164170"/>
                      <a:gd name="connsiteY6" fmla="*/ 59569 h 95254"/>
                      <a:gd name="connsiteX7" fmla="*/ 32791 w 164170"/>
                      <a:gd name="connsiteY7" fmla="*/ 95254 h 95254"/>
                      <a:gd name="connsiteX8" fmla="*/ 1494 w 164170"/>
                      <a:gd name="connsiteY8" fmla="*/ 95254 h 95254"/>
                      <a:gd name="connsiteX9" fmla="*/ 0 w 164170"/>
                      <a:gd name="connsiteY9" fmla="*/ 79006 h 95254"/>
                      <a:gd name="connsiteX10" fmla="*/ 57872 w 164170"/>
                      <a:gd name="connsiteY10" fmla="*/ 2415 h 95254"/>
                      <a:gd name="connsiteX11" fmla="*/ 90736 w 164170"/>
                      <a:gd name="connsiteY11" fmla="*/ 1469 h 952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64170" h="95254">
                        <a:moveTo>
                          <a:pt x="90736" y="1469"/>
                        </a:moveTo>
                        <a:cubicBezTo>
                          <a:pt x="123023" y="8000"/>
                          <a:pt x="151901" y="35807"/>
                          <a:pt x="162258" y="74460"/>
                        </a:cubicBezTo>
                        <a:lnTo>
                          <a:pt x="164170" y="95254"/>
                        </a:lnTo>
                        <a:lnTo>
                          <a:pt x="133011" y="95254"/>
                        </a:lnTo>
                        <a:lnTo>
                          <a:pt x="133702" y="82111"/>
                        </a:lnTo>
                        <a:cubicBezTo>
                          <a:pt x="124119" y="46346"/>
                          <a:pt x="93595" y="23449"/>
                          <a:pt x="65524" y="30971"/>
                        </a:cubicBezTo>
                        <a:cubicBezTo>
                          <a:pt x="51489" y="34732"/>
                          <a:pt x="40724" y="45385"/>
                          <a:pt x="34667" y="59569"/>
                        </a:cubicBezTo>
                        <a:lnTo>
                          <a:pt x="32791" y="95254"/>
                        </a:lnTo>
                        <a:lnTo>
                          <a:pt x="1494" y="95254"/>
                        </a:lnTo>
                        <a:lnTo>
                          <a:pt x="0" y="79006"/>
                        </a:lnTo>
                        <a:cubicBezTo>
                          <a:pt x="3077" y="42285"/>
                          <a:pt x="24991" y="11226"/>
                          <a:pt x="57872" y="2415"/>
                        </a:cubicBezTo>
                        <a:cubicBezTo>
                          <a:pt x="68833" y="-522"/>
                          <a:pt x="79974" y="-708"/>
                          <a:pt x="90736" y="1469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6" name="フリーフォーム: 図形 1015">
                    <a:extLst>
                      <a:ext uri="{FF2B5EF4-FFF2-40B4-BE49-F238E27FC236}">
                        <a16:creationId xmlns:a16="http://schemas.microsoft.com/office/drawing/2014/main" id="{69DFE056-01AE-45AD-B94D-35C7DDF60D56}"/>
                      </a:ext>
                    </a:extLst>
                  </p:cNvPr>
                  <p:cNvSpPr/>
                  <p:nvPr/>
                </p:nvSpPr>
                <p:spPr>
                  <a:xfrm>
                    <a:off x="4539896" y="4704345"/>
                    <a:ext cx="334458" cy="373694"/>
                  </a:xfrm>
                  <a:custGeom>
                    <a:avLst/>
                    <a:gdLst>
                      <a:gd name="connsiteX0" fmla="*/ 167229 w 334458"/>
                      <a:gd name="connsiteY0" fmla="*/ 0 h 373694"/>
                      <a:gd name="connsiteX1" fmla="*/ 334458 w 334458"/>
                      <a:gd name="connsiteY1" fmla="*/ 186847 h 373694"/>
                      <a:gd name="connsiteX2" fmla="*/ 167229 w 334458"/>
                      <a:gd name="connsiteY2" fmla="*/ 373694 h 373694"/>
                      <a:gd name="connsiteX3" fmla="*/ 102136 w 334458"/>
                      <a:gd name="connsiteY3" fmla="*/ 359011 h 373694"/>
                      <a:gd name="connsiteX4" fmla="*/ 101085 w 334458"/>
                      <a:gd name="connsiteY4" fmla="*/ 358219 h 373694"/>
                      <a:gd name="connsiteX5" fmla="*/ 133438 w 334458"/>
                      <a:gd name="connsiteY5" fmla="*/ 319218 h 373694"/>
                      <a:gd name="connsiteX6" fmla="*/ 142823 w 334458"/>
                      <a:gd name="connsiteY6" fmla="*/ 243726 h 373694"/>
                      <a:gd name="connsiteX7" fmla="*/ 20187 w 334458"/>
                      <a:gd name="connsiteY7" fmla="*/ 223679 h 373694"/>
                      <a:gd name="connsiteX8" fmla="*/ 7657 w 334458"/>
                      <a:gd name="connsiteY8" fmla="*/ 229222 h 373694"/>
                      <a:gd name="connsiteX9" fmla="*/ 0 w 334458"/>
                      <a:gd name="connsiteY9" fmla="*/ 186847 h 373694"/>
                      <a:gd name="connsiteX10" fmla="*/ 167229 w 334458"/>
                      <a:gd name="connsiteY10" fmla="*/ 0 h 3736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34458" h="373694">
                        <a:moveTo>
                          <a:pt x="167229" y="0"/>
                        </a:moveTo>
                        <a:cubicBezTo>
                          <a:pt x="259587" y="0"/>
                          <a:pt x="334458" y="83654"/>
                          <a:pt x="334458" y="186847"/>
                        </a:cubicBezTo>
                        <a:cubicBezTo>
                          <a:pt x="334458" y="290040"/>
                          <a:pt x="259587" y="373694"/>
                          <a:pt x="167229" y="373694"/>
                        </a:cubicBezTo>
                        <a:cubicBezTo>
                          <a:pt x="144140" y="373694"/>
                          <a:pt x="122143" y="368466"/>
                          <a:pt x="102136" y="359011"/>
                        </a:cubicBezTo>
                        <a:lnTo>
                          <a:pt x="101085" y="358219"/>
                        </a:lnTo>
                        <a:lnTo>
                          <a:pt x="133438" y="319218"/>
                        </a:lnTo>
                        <a:cubicBezTo>
                          <a:pt x="150245" y="291531"/>
                          <a:pt x="154702" y="264180"/>
                          <a:pt x="142823" y="243726"/>
                        </a:cubicBezTo>
                        <a:cubicBezTo>
                          <a:pt x="125004" y="213044"/>
                          <a:pt x="75492" y="206596"/>
                          <a:pt x="20187" y="223679"/>
                        </a:cubicBezTo>
                        <a:lnTo>
                          <a:pt x="7657" y="229222"/>
                        </a:lnTo>
                        <a:lnTo>
                          <a:pt x="0" y="186847"/>
                        </a:lnTo>
                        <a:cubicBezTo>
                          <a:pt x="0" y="83654"/>
                          <a:pt x="74871" y="0"/>
                          <a:pt x="167229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7" name="稲妻 1016">
                    <a:extLst>
                      <a:ext uri="{FF2B5EF4-FFF2-40B4-BE49-F238E27FC236}">
                        <a16:creationId xmlns:a16="http://schemas.microsoft.com/office/drawing/2014/main" id="{165C313E-063E-47D5-902D-2AC99D9AB2B5}"/>
                      </a:ext>
                    </a:extLst>
                  </p:cNvPr>
                  <p:cNvSpPr/>
                  <p:nvPr/>
                </p:nvSpPr>
                <p:spPr bwMode="auto">
                  <a:xfrm rot="5964218">
                    <a:off x="4937797" y="4536041"/>
                    <a:ext cx="254866" cy="297730"/>
                  </a:xfrm>
                  <a:prstGeom prst="lightningBolt">
                    <a:avLst/>
                  </a:prstGeom>
                  <a:solidFill>
                    <a:srgbClr val="FF0000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8" name="稲妻 1017">
                    <a:extLst>
                      <a:ext uri="{FF2B5EF4-FFF2-40B4-BE49-F238E27FC236}">
                        <a16:creationId xmlns:a16="http://schemas.microsoft.com/office/drawing/2014/main" id="{41D43F34-A46E-4FFA-9E05-76D5BAC12446}"/>
                      </a:ext>
                    </a:extLst>
                  </p:cNvPr>
                  <p:cNvSpPr/>
                  <p:nvPr/>
                </p:nvSpPr>
                <p:spPr bwMode="auto">
                  <a:xfrm rot="4967246">
                    <a:off x="4913984" y="4355066"/>
                    <a:ext cx="254866" cy="297730"/>
                  </a:xfrm>
                  <a:prstGeom prst="lightningBolt">
                    <a:avLst/>
                  </a:prstGeom>
                  <a:solidFill>
                    <a:srgbClr val="FF0000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9" name="フリーフォーム 344">
                    <a:extLst>
                      <a:ext uri="{FF2B5EF4-FFF2-40B4-BE49-F238E27FC236}">
                        <a16:creationId xmlns:a16="http://schemas.microsoft.com/office/drawing/2014/main" id="{D95B6970-616A-4ACE-8528-28051BF47E8E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4559585" y="4839136"/>
                    <a:ext cx="98087" cy="44069"/>
                  </a:xfrm>
                  <a:custGeom>
                    <a:avLst/>
                    <a:gdLst>
                      <a:gd name="connsiteX0" fmla="*/ 5867 w 219076"/>
                      <a:gd name="connsiteY0" fmla="*/ 0 h 98426"/>
                      <a:gd name="connsiteX1" fmla="*/ 213209 w 219076"/>
                      <a:gd name="connsiteY1" fmla="*/ 0 h 98426"/>
                      <a:gd name="connsiteX2" fmla="*/ 219076 w 219076"/>
                      <a:gd name="connsiteY2" fmla="*/ 20638 h 98426"/>
                      <a:gd name="connsiteX3" fmla="*/ 109538 w 219076"/>
                      <a:gd name="connsiteY3" fmla="*/ 98426 h 98426"/>
                      <a:gd name="connsiteX4" fmla="*/ 0 w 219076"/>
                      <a:gd name="connsiteY4" fmla="*/ 20638 h 984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9076" h="98426">
                        <a:moveTo>
                          <a:pt x="5867" y="0"/>
                        </a:moveTo>
                        <a:lnTo>
                          <a:pt x="213209" y="0"/>
                        </a:lnTo>
                        <a:lnTo>
                          <a:pt x="219076" y="20638"/>
                        </a:lnTo>
                        <a:cubicBezTo>
                          <a:pt x="219076" y="63599"/>
                          <a:pt x="170034" y="98426"/>
                          <a:pt x="109538" y="98426"/>
                        </a:cubicBezTo>
                        <a:cubicBezTo>
                          <a:pt x="49042" y="98426"/>
                          <a:pt x="0" y="63599"/>
                          <a:pt x="0" y="2063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550F9F08-63A3-4CB4-831B-D0B647A2A9D7}"/>
                </a:ext>
              </a:extLst>
            </p:cNvPr>
            <p:cNvGrpSpPr/>
            <p:nvPr/>
          </p:nvGrpSpPr>
          <p:grpSpPr>
            <a:xfrm>
              <a:off x="4406062" y="6159775"/>
              <a:ext cx="2243544" cy="2288167"/>
              <a:chOff x="4647072" y="5421024"/>
              <a:chExt cx="1898912" cy="1936681"/>
            </a:xfrm>
          </p:grpSpPr>
          <p:sp>
            <p:nvSpPr>
              <p:cNvPr id="892" name="楕円 891">
                <a:extLst>
                  <a:ext uri="{FF2B5EF4-FFF2-40B4-BE49-F238E27FC236}">
                    <a16:creationId xmlns:a16="http://schemas.microsoft.com/office/drawing/2014/main" id="{832C7A99-E06A-4E05-A6B8-8C6A64E2AF02}"/>
                  </a:ext>
                </a:extLst>
              </p:cNvPr>
              <p:cNvSpPr/>
              <p:nvPr/>
            </p:nvSpPr>
            <p:spPr bwMode="auto">
              <a:xfrm rot="900000">
                <a:off x="4647072" y="5986796"/>
                <a:ext cx="1898912" cy="1370909"/>
              </a:xfrm>
              <a:prstGeom prst="ellipse">
                <a:avLst/>
              </a:prstGeom>
              <a:solidFill>
                <a:srgbClr val="99CC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テキスト ボックス 894">
                <a:extLst>
                  <a:ext uri="{FF2B5EF4-FFF2-40B4-BE49-F238E27FC236}">
                    <a16:creationId xmlns:a16="http://schemas.microsoft.com/office/drawing/2014/main" id="{0F2D85BA-C397-431E-8CB6-FBD861DACFFB}"/>
                  </a:ext>
                </a:extLst>
              </p:cNvPr>
              <p:cNvSpPr txBox="1"/>
              <p:nvPr/>
            </p:nvSpPr>
            <p:spPr>
              <a:xfrm rot="21234076">
                <a:off x="4712288" y="5421024"/>
                <a:ext cx="180049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1400" b="1" dirty="0">
                    <a:solidFill>
                      <a:srgbClr val="002060"/>
                    </a:solidFill>
                    <a:latin typeface="+mj-ea"/>
                    <a:ea typeface="+mj-ea"/>
                  </a:rPr>
                  <a:t>思いやり</a:t>
                </a:r>
                <a:endParaRPr kumimoji="1" lang="en-US" altLang="ja-JP" sz="1400" b="1" dirty="0">
                  <a:solidFill>
                    <a:srgbClr val="002060"/>
                  </a:solidFill>
                  <a:latin typeface="+mj-ea"/>
                  <a:ea typeface="+mj-ea"/>
                </a:endParaRPr>
              </a:p>
              <a:p>
                <a:pPr algn="ctr"/>
                <a:r>
                  <a:rPr lang="ja-JP" altLang="en-US" sz="1400" b="1" dirty="0">
                    <a:solidFill>
                      <a:srgbClr val="002060"/>
                    </a:solidFill>
                    <a:latin typeface="+mj-ea"/>
                    <a:ea typeface="+mj-ea"/>
                  </a:rPr>
                  <a:t>ゆずりあい運転を！</a:t>
                </a:r>
                <a:endParaRPr kumimoji="1" lang="ja-JP" altLang="en-US" sz="1400" b="1" dirty="0">
                  <a:solidFill>
                    <a:srgbClr val="002060"/>
                  </a:solidFill>
                  <a:latin typeface="+mj-ea"/>
                  <a:ea typeface="+mj-ea"/>
                </a:endParaRPr>
              </a:p>
            </p:txBody>
          </p:sp>
          <p:grpSp>
            <p:nvGrpSpPr>
              <p:cNvPr id="1072" name="グループ化 1071">
                <a:extLst>
                  <a:ext uri="{FF2B5EF4-FFF2-40B4-BE49-F238E27FC236}">
                    <a16:creationId xmlns:a16="http://schemas.microsoft.com/office/drawing/2014/main" id="{0AEFE0B8-72F3-4C64-AF66-C0C683D4DA5F}"/>
                  </a:ext>
                </a:extLst>
              </p:cNvPr>
              <p:cNvGrpSpPr/>
              <p:nvPr/>
            </p:nvGrpSpPr>
            <p:grpSpPr>
              <a:xfrm>
                <a:off x="4711233" y="5925327"/>
                <a:ext cx="1808422" cy="859321"/>
                <a:chOff x="495435" y="4944851"/>
                <a:chExt cx="2846601" cy="1352639"/>
              </a:xfrm>
            </p:grpSpPr>
            <p:grpSp>
              <p:nvGrpSpPr>
                <p:cNvPr id="1073" name="グループ化 1072">
                  <a:extLst>
                    <a:ext uri="{FF2B5EF4-FFF2-40B4-BE49-F238E27FC236}">
                      <a16:creationId xmlns:a16="http://schemas.microsoft.com/office/drawing/2014/main" id="{9B1C375E-39EF-44E0-BBE7-A336103B61AF}"/>
                    </a:ext>
                  </a:extLst>
                </p:cNvPr>
                <p:cNvGrpSpPr/>
                <p:nvPr/>
              </p:nvGrpSpPr>
              <p:grpSpPr>
                <a:xfrm>
                  <a:off x="495435" y="4944851"/>
                  <a:ext cx="1432214" cy="1350897"/>
                  <a:chOff x="2134009" y="3699030"/>
                  <a:chExt cx="2101869" cy="1982531"/>
                </a:xfrm>
              </p:grpSpPr>
              <p:sp>
                <p:nvSpPr>
                  <p:cNvPr id="1092" name="四角形: 角を丸くする 1091">
                    <a:extLst>
                      <a:ext uri="{FF2B5EF4-FFF2-40B4-BE49-F238E27FC236}">
                        <a16:creationId xmlns:a16="http://schemas.microsoft.com/office/drawing/2014/main" id="{00C10CDC-9616-426C-8944-526090CFF51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88995" y="4203356"/>
                    <a:ext cx="146883" cy="256526"/>
                  </a:xfrm>
                  <a:prstGeom prst="roundRect">
                    <a:avLst>
                      <a:gd name="adj" fmla="val 39839"/>
                    </a:avLst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3" name="四角形: 角を丸くする 1092">
                    <a:extLst>
                      <a:ext uri="{FF2B5EF4-FFF2-40B4-BE49-F238E27FC236}">
                        <a16:creationId xmlns:a16="http://schemas.microsoft.com/office/drawing/2014/main" id="{6838E78D-ED13-470B-AA7A-26FC4445AA8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34009" y="4203356"/>
                    <a:ext cx="146883" cy="256526"/>
                  </a:xfrm>
                  <a:prstGeom prst="roundRect">
                    <a:avLst>
                      <a:gd name="adj" fmla="val 39839"/>
                    </a:avLst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4" name="四角形: 角を丸くする 1093">
                    <a:extLst>
                      <a:ext uri="{FF2B5EF4-FFF2-40B4-BE49-F238E27FC236}">
                        <a16:creationId xmlns:a16="http://schemas.microsoft.com/office/drawing/2014/main" id="{3CB54461-B304-4A38-A092-CF4F599FC5B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26695" y="5256474"/>
                    <a:ext cx="281136" cy="425087"/>
                  </a:xfrm>
                  <a:prstGeom prst="roundRect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5" name="四角形: 角を丸くする 1094">
                    <a:extLst>
                      <a:ext uri="{FF2B5EF4-FFF2-40B4-BE49-F238E27FC236}">
                        <a16:creationId xmlns:a16="http://schemas.microsoft.com/office/drawing/2014/main" id="{5A04CE08-857E-41C7-B301-0F4C165A34A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74120" y="5256474"/>
                    <a:ext cx="281136" cy="425087"/>
                  </a:xfrm>
                  <a:prstGeom prst="roundRect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6" name="フリーフォーム: 図形 1095">
                    <a:extLst>
                      <a:ext uri="{FF2B5EF4-FFF2-40B4-BE49-F238E27FC236}">
                        <a16:creationId xmlns:a16="http://schemas.microsoft.com/office/drawing/2014/main" id="{4C28CEF9-1631-46CB-ABDA-17007D1D4D3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55070" y="3699030"/>
                    <a:ext cx="1850211" cy="763453"/>
                  </a:xfrm>
                  <a:custGeom>
                    <a:avLst/>
                    <a:gdLst>
                      <a:gd name="connsiteX0" fmla="*/ 176172 w 1850211"/>
                      <a:gd name="connsiteY0" fmla="*/ 0 h 763453"/>
                      <a:gd name="connsiteX1" fmla="*/ 1674040 w 1850211"/>
                      <a:gd name="connsiteY1" fmla="*/ 0 h 763453"/>
                      <a:gd name="connsiteX2" fmla="*/ 1774005 w 1850211"/>
                      <a:gd name="connsiteY2" fmla="*/ 99965 h 763453"/>
                      <a:gd name="connsiteX3" fmla="*/ 1774005 w 1850211"/>
                      <a:gd name="connsiteY3" fmla="*/ 106460 h 763453"/>
                      <a:gd name="connsiteX4" fmla="*/ 1776457 w 1850211"/>
                      <a:gd name="connsiteY4" fmla="*/ 106460 h 763453"/>
                      <a:gd name="connsiteX5" fmla="*/ 1850211 w 1850211"/>
                      <a:gd name="connsiteY5" fmla="*/ 763453 h 763453"/>
                      <a:gd name="connsiteX6" fmla="*/ 0 w 1850211"/>
                      <a:gd name="connsiteY6" fmla="*/ 763453 h 763453"/>
                      <a:gd name="connsiteX7" fmla="*/ 73754 w 1850211"/>
                      <a:gd name="connsiteY7" fmla="*/ 106460 h 763453"/>
                      <a:gd name="connsiteX8" fmla="*/ 76207 w 1850211"/>
                      <a:gd name="connsiteY8" fmla="*/ 106460 h 763453"/>
                      <a:gd name="connsiteX9" fmla="*/ 76207 w 1850211"/>
                      <a:gd name="connsiteY9" fmla="*/ 99965 h 763453"/>
                      <a:gd name="connsiteX10" fmla="*/ 176172 w 1850211"/>
                      <a:gd name="connsiteY10" fmla="*/ 0 h 7634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850211" h="763453">
                        <a:moveTo>
                          <a:pt x="176172" y="0"/>
                        </a:moveTo>
                        <a:lnTo>
                          <a:pt x="1674040" y="0"/>
                        </a:lnTo>
                        <a:cubicBezTo>
                          <a:pt x="1729249" y="0"/>
                          <a:pt x="1774005" y="44756"/>
                          <a:pt x="1774005" y="99965"/>
                        </a:cubicBezTo>
                        <a:lnTo>
                          <a:pt x="1774005" y="106460"/>
                        </a:lnTo>
                        <a:lnTo>
                          <a:pt x="1776457" y="106460"/>
                        </a:lnTo>
                        <a:lnTo>
                          <a:pt x="1850211" y="763453"/>
                        </a:lnTo>
                        <a:lnTo>
                          <a:pt x="0" y="763453"/>
                        </a:lnTo>
                        <a:lnTo>
                          <a:pt x="73754" y="106460"/>
                        </a:lnTo>
                        <a:lnTo>
                          <a:pt x="76207" y="106460"/>
                        </a:lnTo>
                        <a:lnTo>
                          <a:pt x="76207" y="99965"/>
                        </a:lnTo>
                        <a:cubicBezTo>
                          <a:pt x="76207" y="44756"/>
                          <a:pt x="120963" y="0"/>
                          <a:pt x="176172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97" name="台形 1096">
                    <a:extLst>
                      <a:ext uri="{FF2B5EF4-FFF2-40B4-BE49-F238E27FC236}">
                        <a16:creationId xmlns:a16="http://schemas.microsoft.com/office/drawing/2014/main" id="{E218CFAC-8F44-43C0-9ECC-EA69B5C2F46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07452" y="4462483"/>
                    <a:ext cx="1945448" cy="361440"/>
                  </a:xfrm>
                  <a:prstGeom prst="trapezoid">
                    <a:avLst>
                      <a:gd name="adj" fmla="val 12019"/>
                    </a:avLst>
                  </a:prstGeom>
                  <a:solidFill>
                    <a:srgbClr val="0070C0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98" name="台形 1097">
                    <a:extLst>
                      <a:ext uri="{FF2B5EF4-FFF2-40B4-BE49-F238E27FC236}">
                        <a16:creationId xmlns:a16="http://schemas.microsoft.com/office/drawing/2014/main" id="{AA743813-2ED3-4FD6-943C-1CDC5BF958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2226" y="3771900"/>
                    <a:ext cx="1735900" cy="690583"/>
                  </a:xfrm>
                  <a:prstGeom prst="trapezoid">
                    <a:avLst>
                      <a:gd name="adj" fmla="val 11226"/>
                    </a:avLst>
                  </a:prstGeom>
                  <a:solidFill>
                    <a:srgbClr val="00B0F0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99" name="台形 1098">
                    <a:extLst>
                      <a:ext uri="{FF2B5EF4-FFF2-40B4-BE49-F238E27FC236}">
                        <a16:creationId xmlns:a16="http://schemas.microsoft.com/office/drawing/2014/main" id="{820D7D17-4104-4AD2-BC63-91DFEB13CF1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07452" y="4823923"/>
                    <a:ext cx="1945448" cy="361440"/>
                  </a:xfrm>
                  <a:prstGeom prst="trapezoid">
                    <a:avLst>
                      <a:gd name="adj" fmla="val 0"/>
                    </a:avLst>
                  </a:prstGeom>
                  <a:solidFill>
                    <a:srgbClr val="0070C0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00" name="フリーフォーム: 図形 1099">
                    <a:extLst>
                      <a:ext uri="{FF2B5EF4-FFF2-40B4-BE49-F238E27FC236}">
                        <a16:creationId xmlns:a16="http://schemas.microsoft.com/office/drawing/2014/main" id="{A71373D3-752C-4808-B433-0B0F062ACE0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74120" y="4869628"/>
                    <a:ext cx="402675" cy="213423"/>
                  </a:xfrm>
                  <a:custGeom>
                    <a:avLst/>
                    <a:gdLst>
                      <a:gd name="connsiteX0" fmla="*/ 0 w 585065"/>
                      <a:gd name="connsiteY0" fmla="*/ 0 h 270030"/>
                      <a:gd name="connsiteX1" fmla="*/ 517558 w 585065"/>
                      <a:gd name="connsiteY1" fmla="*/ 0 h 270030"/>
                      <a:gd name="connsiteX2" fmla="*/ 585065 w 585065"/>
                      <a:gd name="connsiteY2" fmla="*/ 270030 h 270030"/>
                      <a:gd name="connsiteX3" fmla="*/ 0 w 585065"/>
                      <a:gd name="connsiteY3" fmla="*/ 270030 h 2700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85065" h="270030">
                        <a:moveTo>
                          <a:pt x="0" y="0"/>
                        </a:moveTo>
                        <a:lnTo>
                          <a:pt x="517558" y="0"/>
                        </a:lnTo>
                        <a:lnTo>
                          <a:pt x="585065" y="270030"/>
                        </a:lnTo>
                        <a:lnTo>
                          <a:pt x="0" y="27003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1" name="フリーフォーム: 図形 1100">
                    <a:extLst>
                      <a:ext uri="{FF2B5EF4-FFF2-40B4-BE49-F238E27FC236}">
                        <a16:creationId xmlns:a16="http://schemas.microsoft.com/office/drawing/2014/main" id="{46899614-7109-402E-B816-DF5B4C7C9FDE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679057" y="4869628"/>
                    <a:ext cx="402675" cy="213423"/>
                  </a:xfrm>
                  <a:custGeom>
                    <a:avLst/>
                    <a:gdLst>
                      <a:gd name="connsiteX0" fmla="*/ 0 w 585065"/>
                      <a:gd name="connsiteY0" fmla="*/ 0 h 270030"/>
                      <a:gd name="connsiteX1" fmla="*/ 517558 w 585065"/>
                      <a:gd name="connsiteY1" fmla="*/ 0 h 270030"/>
                      <a:gd name="connsiteX2" fmla="*/ 585065 w 585065"/>
                      <a:gd name="connsiteY2" fmla="*/ 270030 h 270030"/>
                      <a:gd name="connsiteX3" fmla="*/ 0 w 585065"/>
                      <a:gd name="connsiteY3" fmla="*/ 270030 h 2700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85065" h="270030">
                        <a:moveTo>
                          <a:pt x="0" y="0"/>
                        </a:moveTo>
                        <a:lnTo>
                          <a:pt x="517558" y="0"/>
                        </a:lnTo>
                        <a:lnTo>
                          <a:pt x="585065" y="270030"/>
                        </a:lnTo>
                        <a:lnTo>
                          <a:pt x="0" y="27003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2" name="四角形: 上の 2 つの角を丸める 1101">
                    <a:extLst>
                      <a:ext uri="{FF2B5EF4-FFF2-40B4-BE49-F238E27FC236}">
                        <a16:creationId xmlns:a16="http://schemas.microsoft.com/office/drawing/2014/main" id="{74AB2A6F-B7C3-4191-BD05-C652F9A36CF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88402" y="5083051"/>
                    <a:ext cx="1983548" cy="339382"/>
                  </a:xfrm>
                  <a:prstGeom prst="round2SameRect">
                    <a:avLst>
                      <a:gd name="adj1" fmla="val 10843"/>
                      <a:gd name="adj2" fmla="val 39548"/>
                    </a:avLst>
                  </a:prstGeom>
                  <a:solidFill>
                    <a:srgbClr val="0070C0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03" name="四角形: 上の 2 つの角を丸める 1102">
                    <a:extLst>
                      <a:ext uri="{FF2B5EF4-FFF2-40B4-BE49-F238E27FC236}">
                        <a16:creationId xmlns:a16="http://schemas.microsoft.com/office/drawing/2014/main" id="{DEEA88CE-FF54-46C6-B53C-1C12C0C7633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97977" y="5190166"/>
                    <a:ext cx="1164398" cy="94660"/>
                  </a:xfrm>
                  <a:prstGeom prst="round2SameRect">
                    <a:avLst>
                      <a:gd name="adj1" fmla="val 10843"/>
                      <a:gd name="adj2" fmla="val 39548"/>
                    </a:avLst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04" name="正方形/長方形 1103">
                    <a:extLst>
                      <a:ext uri="{FF2B5EF4-FFF2-40B4-BE49-F238E27FC236}">
                        <a16:creationId xmlns:a16="http://schemas.microsoft.com/office/drawing/2014/main" id="{8F9989FF-BBCB-4C59-9BE0-85DFE637742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59925" y="5199653"/>
                    <a:ext cx="440500" cy="266764"/>
                  </a:xfrm>
                  <a:prstGeom prst="rect">
                    <a:avLst/>
                  </a:prstGeom>
                  <a:solidFill>
                    <a:schemeClr val="bg1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74" name="グループ化 1073">
                  <a:extLst>
                    <a:ext uri="{FF2B5EF4-FFF2-40B4-BE49-F238E27FC236}">
                      <a16:creationId xmlns:a16="http://schemas.microsoft.com/office/drawing/2014/main" id="{89414001-0FC6-47BF-9D78-BAAAF4E7830D}"/>
                    </a:ext>
                  </a:extLst>
                </p:cNvPr>
                <p:cNvGrpSpPr/>
                <p:nvPr/>
              </p:nvGrpSpPr>
              <p:grpSpPr>
                <a:xfrm>
                  <a:off x="1966579" y="5332929"/>
                  <a:ext cx="1375457" cy="964561"/>
                  <a:chOff x="1966579" y="5332929"/>
                  <a:chExt cx="1375457" cy="964561"/>
                </a:xfrm>
              </p:grpSpPr>
              <p:sp>
                <p:nvSpPr>
                  <p:cNvPr id="1080" name="台形 1079">
                    <a:extLst>
                      <a:ext uri="{FF2B5EF4-FFF2-40B4-BE49-F238E27FC236}">
                        <a16:creationId xmlns:a16="http://schemas.microsoft.com/office/drawing/2014/main" id="{03FFC0D2-D4C8-4BCA-B2B5-D1A39C19B3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29645" y="5353816"/>
                    <a:ext cx="1049324" cy="486668"/>
                  </a:xfrm>
                  <a:prstGeom prst="trapezoid">
                    <a:avLst/>
                  </a:prstGeom>
                  <a:solidFill>
                    <a:srgbClr val="00B0F0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1" name="四角形: 角を丸くする 1080">
                    <a:extLst>
                      <a:ext uri="{FF2B5EF4-FFF2-40B4-BE49-F238E27FC236}">
                        <a16:creationId xmlns:a16="http://schemas.microsoft.com/office/drawing/2014/main" id="{BA275EE6-ECD6-4F51-95C6-20652A3E116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40144" y="5634578"/>
                    <a:ext cx="146177" cy="111611"/>
                  </a:xfrm>
                  <a:prstGeom prst="roundRect">
                    <a:avLst>
                      <a:gd name="adj" fmla="val 39839"/>
                    </a:avLst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2" name="四角形: 角を丸くする 1081">
                    <a:extLst>
                      <a:ext uri="{FF2B5EF4-FFF2-40B4-BE49-F238E27FC236}">
                        <a16:creationId xmlns:a16="http://schemas.microsoft.com/office/drawing/2014/main" id="{5C46C664-6E63-469B-98A8-DC24B25705E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03469" y="5634578"/>
                    <a:ext cx="146177" cy="111611"/>
                  </a:xfrm>
                  <a:prstGeom prst="roundRect">
                    <a:avLst>
                      <a:gd name="adj" fmla="val 39839"/>
                    </a:avLst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3" name="フリーフォーム: 図形 1082">
                    <a:extLst>
                      <a:ext uri="{FF2B5EF4-FFF2-40B4-BE49-F238E27FC236}">
                        <a16:creationId xmlns:a16="http://schemas.microsoft.com/office/drawing/2014/main" id="{C38447BA-EE4C-48CD-9902-EF5BDC79009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04411" y="5332929"/>
                    <a:ext cx="1099791" cy="513235"/>
                  </a:xfrm>
                  <a:custGeom>
                    <a:avLst/>
                    <a:gdLst>
                      <a:gd name="connsiteX0" fmla="*/ 128309 w 1099791"/>
                      <a:gd name="connsiteY0" fmla="*/ 0 h 513235"/>
                      <a:gd name="connsiteX1" fmla="*/ 971482 w 1099791"/>
                      <a:gd name="connsiteY1" fmla="*/ 0 h 513235"/>
                      <a:gd name="connsiteX2" fmla="*/ 1099791 w 1099791"/>
                      <a:gd name="connsiteY2" fmla="*/ 513235 h 513235"/>
                      <a:gd name="connsiteX3" fmla="*/ 1062469 w 1099791"/>
                      <a:gd name="connsiteY3" fmla="*/ 513235 h 513235"/>
                      <a:gd name="connsiteX4" fmla="*/ 943325 w 1099791"/>
                      <a:gd name="connsiteY4" fmla="*/ 36659 h 513235"/>
                      <a:gd name="connsiteX5" fmla="*/ 156467 w 1099791"/>
                      <a:gd name="connsiteY5" fmla="*/ 36659 h 513235"/>
                      <a:gd name="connsiteX6" fmla="*/ 37323 w 1099791"/>
                      <a:gd name="connsiteY6" fmla="*/ 513235 h 513235"/>
                      <a:gd name="connsiteX7" fmla="*/ 0 w 1099791"/>
                      <a:gd name="connsiteY7" fmla="*/ 513235 h 5132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099791" h="513235">
                        <a:moveTo>
                          <a:pt x="128309" y="0"/>
                        </a:moveTo>
                        <a:lnTo>
                          <a:pt x="971482" y="0"/>
                        </a:lnTo>
                        <a:lnTo>
                          <a:pt x="1099791" y="513235"/>
                        </a:lnTo>
                        <a:lnTo>
                          <a:pt x="1062469" y="513235"/>
                        </a:lnTo>
                        <a:lnTo>
                          <a:pt x="943325" y="36659"/>
                        </a:lnTo>
                        <a:lnTo>
                          <a:pt x="156467" y="36659"/>
                        </a:lnTo>
                        <a:lnTo>
                          <a:pt x="37323" y="513235"/>
                        </a:lnTo>
                        <a:lnTo>
                          <a:pt x="0" y="513235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4" name="四角形: 角を丸くする 1083">
                    <a:extLst>
                      <a:ext uri="{FF2B5EF4-FFF2-40B4-BE49-F238E27FC236}">
                        <a16:creationId xmlns:a16="http://schemas.microsoft.com/office/drawing/2014/main" id="{4034E3FE-7D1C-482A-A898-2781911EFBC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12763" y="6066189"/>
                    <a:ext cx="192822" cy="231301"/>
                  </a:xfrm>
                  <a:prstGeom prst="roundRect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5" name="四角形: 角を丸くする 1084">
                    <a:extLst>
                      <a:ext uri="{FF2B5EF4-FFF2-40B4-BE49-F238E27FC236}">
                        <a16:creationId xmlns:a16="http://schemas.microsoft.com/office/drawing/2014/main" id="{6D3D19F4-BAFD-4D8E-AD1D-A3129B7F075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03029" y="6066188"/>
                    <a:ext cx="192822" cy="231301"/>
                  </a:xfrm>
                  <a:prstGeom prst="roundRect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6" name="四角形: 角を丸くする 1085">
                    <a:extLst>
                      <a:ext uri="{FF2B5EF4-FFF2-40B4-BE49-F238E27FC236}">
                        <a16:creationId xmlns:a16="http://schemas.microsoft.com/office/drawing/2014/main" id="{88ECA257-7CBE-47CB-997E-57B90A16D4B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12763" y="5736186"/>
                    <a:ext cx="1283089" cy="403256"/>
                  </a:xfrm>
                  <a:prstGeom prst="roundRect">
                    <a:avLst>
                      <a:gd name="adj" fmla="val 23844"/>
                    </a:avLst>
                  </a:prstGeom>
                  <a:solidFill>
                    <a:srgbClr val="FF0000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7" name="楕円 1086">
                    <a:extLst>
                      <a:ext uri="{FF2B5EF4-FFF2-40B4-BE49-F238E27FC236}">
                        <a16:creationId xmlns:a16="http://schemas.microsoft.com/office/drawing/2014/main" id="{113FAA65-2361-4626-8C37-D90D93F15BA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59408" y="5792129"/>
                    <a:ext cx="184897" cy="184897"/>
                  </a:xfrm>
                  <a:prstGeom prst="ellipse">
                    <a:avLst/>
                  </a:prstGeom>
                  <a:solidFill>
                    <a:schemeClr val="bg1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8" name="楕円 1087">
                    <a:extLst>
                      <a:ext uri="{FF2B5EF4-FFF2-40B4-BE49-F238E27FC236}">
                        <a16:creationId xmlns:a16="http://schemas.microsoft.com/office/drawing/2014/main" id="{D9CEC251-5DB8-4AB7-BEC8-35E4916C7DD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65130" y="5792129"/>
                    <a:ext cx="184897" cy="184897"/>
                  </a:xfrm>
                  <a:prstGeom prst="ellipse">
                    <a:avLst/>
                  </a:prstGeom>
                  <a:solidFill>
                    <a:schemeClr val="bg1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9" name="四角形: 角を丸くする 1088">
                    <a:extLst>
                      <a:ext uri="{FF2B5EF4-FFF2-40B4-BE49-F238E27FC236}">
                        <a16:creationId xmlns:a16="http://schemas.microsoft.com/office/drawing/2014/main" id="{61D8B454-BC09-4648-8D2D-90FB58008F9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66579" y="6027553"/>
                    <a:ext cx="1375457" cy="129541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0" name="フリーフォーム: 図形 1089">
                    <a:extLst>
                      <a:ext uri="{FF2B5EF4-FFF2-40B4-BE49-F238E27FC236}">
                        <a16:creationId xmlns:a16="http://schemas.microsoft.com/office/drawing/2014/main" id="{39B7E6D8-7CB9-43EF-BF0D-EB4BF2CD364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4978" y="5789720"/>
                    <a:ext cx="678467" cy="150724"/>
                  </a:xfrm>
                  <a:custGeom>
                    <a:avLst/>
                    <a:gdLst>
                      <a:gd name="connsiteX0" fmla="*/ 0 w 832915"/>
                      <a:gd name="connsiteY0" fmla="*/ 162174 h 185035"/>
                      <a:gd name="connsiteX1" fmla="*/ 0 w 832915"/>
                      <a:gd name="connsiteY1" fmla="*/ 162175 h 185035"/>
                      <a:gd name="connsiteX2" fmla="*/ 0 w 832915"/>
                      <a:gd name="connsiteY2" fmla="*/ 162175 h 185035"/>
                      <a:gd name="connsiteX3" fmla="*/ 22860 w 832915"/>
                      <a:gd name="connsiteY3" fmla="*/ 139315 h 185035"/>
                      <a:gd name="connsiteX4" fmla="*/ 810055 w 832915"/>
                      <a:gd name="connsiteY4" fmla="*/ 139315 h 185035"/>
                      <a:gd name="connsiteX5" fmla="*/ 832915 w 832915"/>
                      <a:gd name="connsiteY5" fmla="*/ 162175 h 185035"/>
                      <a:gd name="connsiteX6" fmla="*/ 832914 w 832915"/>
                      <a:gd name="connsiteY6" fmla="*/ 162175 h 185035"/>
                      <a:gd name="connsiteX7" fmla="*/ 810054 w 832915"/>
                      <a:gd name="connsiteY7" fmla="*/ 185035 h 185035"/>
                      <a:gd name="connsiteX8" fmla="*/ 22860 w 832915"/>
                      <a:gd name="connsiteY8" fmla="*/ 185034 h 185035"/>
                      <a:gd name="connsiteX9" fmla="*/ 6696 w 832915"/>
                      <a:gd name="connsiteY9" fmla="*/ 178338 h 185035"/>
                      <a:gd name="connsiteX10" fmla="*/ 0 w 832915"/>
                      <a:gd name="connsiteY10" fmla="*/ 162175 h 185035"/>
                      <a:gd name="connsiteX11" fmla="*/ 6696 w 832915"/>
                      <a:gd name="connsiteY11" fmla="*/ 146011 h 185035"/>
                      <a:gd name="connsiteX12" fmla="*/ 22860 w 832915"/>
                      <a:gd name="connsiteY12" fmla="*/ 139315 h 185035"/>
                      <a:gd name="connsiteX13" fmla="*/ 0 w 832915"/>
                      <a:gd name="connsiteY13" fmla="*/ 92516 h 185035"/>
                      <a:gd name="connsiteX14" fmla="*/ 0 w 832915"/>
                      <a:gd name="connsiteY14" fmla="*/ 92517 h 185035"/>
                      <a:gd name="connsiteX15" fmla="*/ 0 w 832915"/>
                      <a:gd name="connsiteY15" fmla="*/ 92517 h 185035"/>
                      <a:gd name="connsiteX16" fmla="*/ 22860 w 832915"/>
                      <a:gd name="connsiteY16" fmla="*/ 69657 h 185035"/>
                      <a:gd name="connsiteX17" fmla="*/ 810055 w 832915"/>
                      <a:gd name="connsiteY17" fmla="*/ 69657 h 185035"/>
                      <a:gd name="connsiteX18" fmla="*/ 832915 w 832915"/>
                      <a:gd name="connsiteY18" fmla="*/ 92517 h 185035"/>
                      <a:gd name="connsiteX19" fmla="*/ 832914 w 832915"/>
                      <a:gd name="connsiteY19" fmla="*/ 92517 h 185035"/>
                      <a:gd name="connsiteX20" fmla="*/ 810054 w 832915"/>
                      <a:gd name="connsiteY20" fmla="*/ 115377 h 185035"/>
                      <a:gd name="connsiteX21" fmla="*/ 22860 w 832915"/>
                      <a:gd name="connsiteY21" fmla="*/ 115376 h 185035"/>
                      <a:gd name="connsiteX22" fmla="*/ 6696 w 832915"/>
                      <a:gd name="connsiteY22" fmla="*/ 108680 h 185035"/>
                      <a:gd name="connsiteX23" fmla="*/ 0 w 832915"/>
                      <a:gd name="connsiteY23" fmla="*/ 92517 h 185035"/>
                      <a:gd name="connsiteX24" fmla="*/ 6696 w 832915"/>
                      <a:gd name="connsiteY24" fmla="*/ 76353 h 185035"/>
                      <a:gd name="connsiteX25" fmla="*/ 22860 w 832915"/>
                      <a:gd name="connsiteY25" fmla="*/ 69657 h 185035"/>
                      <a:gd name="connsiteX26" fmla="*/ 0 w 832915"/>
                      <a:gd name="connsiteY26" fmla="*/ 22859 h 185035"/>
                      <a:gd name="connsiteX27" fmla="*/ 0 w 832915"/>
                      <a:gd name="connsiteY27" fmla="*/ 22859 h 185035"/>
                      <a:gd name="connsiteX28" fmla="*/ 0 w 832915"/>
                      <a:gd name="connsiteY28" fmla="*/ 22860 h 185035"/>
                      <a:gd name="connsiteX29" fmla="*/ 22860 w 832915"/>
                      <a:gd name="connsiteY29" fmla="*/ 0 h 185035"/>
                      <a:gd name="connsiteX30" fmla="*/ 810055 w 832915"/>
                      <a:gd name="connsiteY30" fmla="*/ 0 h 185035"/>
                      <a:gd name="connsiteX31" fmla="*/ 832915 w 832915"/>
                      <a:gd name="connsiteY31" fmla="*/ 22860 h 185035"/>
                      <a:gd name="connsiteX32" fmla="*/ 832914 w 832915"/>
                      <a:gd name="connsiteY32" fmla="*/ 22860 h 185035"/>
                      <a:gd name="connsiteX33" fmla="*/ 810054 w 832915"/>
                      <a:gd name="connsiteY33" fmla="*/ 45720 h 185035"/>
                      <a:gd name="connsiteX34" fmla="*/ 22860 w 832915"/>
                      <a:gd name="connsiteY34" fmla="*/ 45719 h 185035"/>
                      <a:gd name="connsiteX35" fmla="*/ 6696 w 832915"/>
                      <a:gd name="connsiteY35" fmla="*/ 39023 h 185035"/>
                      <a:gd name="connsiteX36" fmla="*/ 0 w 832915"/>
                      <a:gd name="connsiteY36" fmla="*/ 22859 h 185035"/>
                      <a:gd name="connsiteX37" fmla="*/ 6696 w 832915"/>
                      <a:gd name="connsiteY37" fmla="*/ 6696 h 185035"/>
                      <a:gd name="connsiteX38" fmla="*/ 22860 w 832915"/>
                      <a:gd name="connsiteY38" fmla="*/ 0 h 1850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832915" h="185035">
                        <a:moveTo>
                          <a:pt x="0" y="162174"/>
                        </a:moveTo>
                        <a:lnTo>
                          <a:pt x="0" y="162175"/>
                        </a:lnTo>
                        <a:lnTo>
                          <a:pt x="0" y="162175"/>
                        </a:lnTo>
                        <a:close/>
                        <a:moveTo>
                          <a:pt x="22860" y="139315"/>
                        </a:moveTo>
                        <a:lnTo>
                          <a:pt x="810055" y="139315"/>
                        </a:lnTo>
                        <a:cubicBezTo>
                          <a:pt x="822680" y="139315"/>
                          <a:pt x="832915" y="149550"/>
                          <a:pt x="832915" y="162175"/>
                        </a:cubicBezTo>
                        <a:lnTo>
                          <a:pt x="832914" y="162175"/>
                        </a:lnTo>
                        <a:cubicBezTo>
                          <a:pt x="832914" y="174800"/>
                          <a:pt x="822679" y="185035"/>
                          <a:pt x="810054" y="185035"/>
                        </a:cubicBezTo>
                        <a:lnTo>
                          <a:pt x="22860" y="185034"/>
                        </a:lnTo>
                        <a:cubicBezTo>
                          <a:pt x="16548" y="185034"/>
                          <a:pt x="10833" y="182475"/>
                          <a:pt x="6696" y="178338"/>
                        </a:cubicBezTo>
                        <a:lnTo>
                          <a:pt x="0" y="162175"/>
                        </a:lnTo>
                        <a:lnTo>
                          <a:pt x="6696" y="146011"/>
                        </a:lnTo>
                        <a:cubicBezTo>
                          <a:pt x="10833" y="141874"/>
                          <a:pt x="16548" y="139315"/>
                          <a:pt x="22860" y="139315"/>
                        </a:cubicBezTo>
                        <a:close/>
                        <a:moveTo>
                          <a:pt x="0" y="92516"/>
                        </a:moveTo>
                        <a:lnTo>
                          <a:pt x="0" y="92517"/>
                        </a:lnTo>
                        <a:lnTo>
                          <a:pt x="0" y="92517"/>
                        </a:lnTo>
                        <a:close/>
                        <a:moveTo>
                          <a:pt x="22860" y="69657"/>
                        </a:moveTo>
                        <a:lnTo>
                          <a:pt x="810055" y="69657"/>
                        </a:lnTo>
                        <a:cubicBezTo>
                          <a:pt x="822680" y="69657"/>
                          <a:pt x="832915" y="79892"/>
                          <a:pt x="832915" y="92517"/>
                        </a:cubicBezTo>
                        <a:lnTo>
                          <a:pt x="832914" y="92517"/>
                        </a:lnTo>
                        <a:cubicBezTo>
                          <a:pt x="832914" y="105142"/>
                          <a:pt x="822679" y="115377"/>
                          <a:pt x="810054" y="115377"/>
                        </a:cubicBezTo>
                        <a:lnTo>
                          <a:pt x="22860" y="115376"/>
                        </a:lnTo>
                        <a:cubicBezTo>
                          <a:pt x="16548" y="115376"/>
                          <a:pt x="10833" y="112817"/>
                          <a:pt x="6696" y="108680"/>
                        </a:cubicBezTo>
                        <a:lnTo>
                          <a:pt x="0" y="92517"/>
                        </a:lnTo>
                        <a:lnTo>
                          <a:pt x="6696" y="76353"/>
                        </a:lnTo>
                        <a:cubicBezTo>
                          <a:pt x="10833" y="72216"/>
                          <a:pt x="16548" y="69657"/>
                          <a:pt x="22860" y="69657"/>
                        </a:cubicBezTo>
                        <a:close/>
                        <a:moveTo>
                          <a:pt x="0" y="22859"/>
                        </a:moveTo>
                        <a:lnTo>
                          <a:pt x="0" y="22859"/>
                        </a:lnTo>
                        <a:lnTo>
                          <a:pt x="0" y="22860"/>
                        </a:lnTo>
                        <a:close/>
                        <a:moveTo>
                          <a:pt x="22860" y="0"/>
                        </a:moveTo>
                        <a:lnTo>
                          <a:pt x="810055" y="0"/>
                        </a:lnTo>
                        <a:cubicBezTo>
                          <a:pt x="822680" y="0"/>
                          <a:pt x="832915" y="10235"/>
                          <a:pt x="832915" y="22860"/>
                        </a:cubicBezTo>
                        <a:lnTo>
                          <a:pt x="832914" y="22860"/>
                        </a:lnTo>
                        <a:cubicBezTo>
                          <a:pt x="832914" y="35485"/>
                          <a:pt x="822679" y="45720"/>
                          <a:pt x="810054" y="45720"/>
                        </a:cubicBezTo>
                        <a:lnTo>
                          <a:pt x="22860" y="45719"/>
                        </a:lnTo>
                        <a:cubicBezTo>
                          <a:pt x="16548" y="45719"/>
                          <a:pt x="10833" y="43160"/>
                          <a:pt x="6696" y="39023"/>
                        </a:cubicBezTo>
                        <a:lnTo>
                          <a:pt x="0" y="22859"/>
                        </a:lnTo>
                        <a:lnTo>
                          <a:pt x="6696" y="6696"/>
                        </a:lnTo>
                        <a:cubicBezTo>
                          <a:pt x="10833" y="2559"/>
                          <a:pt x="16548" y="0"/>
                          <a:pt x="22860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63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1" name="正方形/長方形 1090">
                    <a:extLst>
                      <a:ext uri="{FF2B5EF4-FFF2-40B4-BE49-F238E27FC236}">
                        <a16:creationId xmlns:a16="http://schemas.microsoft.com/office/drawing/2014/main" id="{02222849-34C6-4AC0-A64F-52C3B4B2E09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09460" y="6006401"/>
                    <a:ext cx="289695" cy="175438"/>
                  </a:xfrm>
                  <a:prstGeom prst="rect">
                    <a:avLst/>
                  </a:prstGeom>
                  <a:solidFill>
                    <a:schemeClr val="bg1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075" name="フリーフォーム: 図形 1074">
                  <a:extLst>
                    <a:ext uri="{FF2B5EF4-FFF2-40B4-BE49-F238E27FC236}">
                      <a16:creationId xmlns:a16="http://schemas.microsoft.com/office/drawing/2014/main" id="{FF40A79A-8FF2-4A7B-B7B3-E5BB8A00F51E}"/>
                    </a:ext>
                  </a:extLst>
                </p:cNvPr>
                <p:cNvSpPr/>
                <p:nvPr/>
              </p:nvSpPr>
              <p:spPr bwMode="auto">
                <a:xfrm>
                  <a:off x="739114" y="5155351"/>
                  <a:ext cx="336456" cy="168228"/>
                </a:xfrm>
                <a:custGeom>
                  <a:avLst/>
                  <a:gdLst>
                    <a:gd name="connsiteX0" fmla="*/ 328859 w 657718"/>
                    <a:gd name="connsiteY0" fmla="*/ 0 h 328859"/>
                    <a:gd name="connsiteX1" fmla="*/ 657718 w 657718"/>
                    <a:gd name="connsiteY1" fmla="*/ 328859 h 328859"/>
                    <a:gd name="connsiteX2" fmla="*/ 517104 w 657718"/>
                    <a:gd name="connsiteY2" fmla="*/ 328859 h 328859"/>
                    <a:gd name="connsiteX3" fmla="*/ 328859 w 657718"/>
                    <a:gd name="connsiteY3" fmla="*/ 140614 h 328859"/>
                    <a:gd name="connsiteX4" fmla="*/ 140614 w 657718"/>
                    <a:gd name="connsiteY4" fmla="*/ 328859 h 328859"/>
                    <a:gd name="connsiteX5" fmla="*/ 0 w 657718"/>
                    <a:gd name="connsiteY5" fmla="*/ 328859 h 328859"/>
                    <a:gd name="connsiteX6" fmla="*/ 328859 w 657718"/>
                    <a:gd name="connsiteY6" fmla="*/ 0 h 3288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57718" h="328859">
                      <a:moveTo>
                        <a:pt x="328859" y="0"/>
                      </a:moveTo>
                      <a:cubicBezTo>
                        <a:pt x="510483" y="0"/>
                        <a:pt x="657718" y="147235"/>
                        <a:pt x="657718" y="328859"/>
                      </a:cubicBezTo>
                      <a:lnTo>
                        <a:pt x="517104" y="328859"/>
                      </a:lnTo>
                      <a:cubicBezTo>
                        <a:pt x="517104" y="224894"/>
                        <a:pt x="432824" y="140614"/>
                        <a:pt x="328859" y="140614"/>
                      </a:cubicBezTo>
                      <a:cubicBezTo>
                        <a:pt x="224894" y="140614"/>
                        <a:pt x="140614" y="224894"/>
                        <a:pt x="140614" y="328859"/>
                      </a:cubicBezTo>
                      <a:lnTo>
                        <a:pt x="0" y="328859"/>
                      </a:lnTo>
                      <a:cubicBezTo>
                        <a:pt x="0" y="147235"/>
                        <a:pt x="147235" y="0"/>
                        <a:pt x="328859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6" name="フリーフォーム: 図形 1075">
                  <a:extLst>
                    <a:ext uri="{FF2B5EF4-FFF2-40B4-BE49-F238E27FC236}">
                      <a16:creationId xmlns:a16="http://schemas.microsoft.com/office/drawing/2014/main" id="{24548E44-F6A0-45DD-8208-3DB236EA449A}"/>
                    </a:ext>
                  </a:extLst>
                </p:cNvPr>
                <p:cNvSpPr/>
                <p:nvPr/>
              </p:nvSpPr>
              <p:spPr bwMode="auto">
                <a:xfrm>
                  <a:off x="1343952" y="5155351"/>
                  <a:ext cx="336456" cy="168228"/>
                </a:xfrm>
                <a:custGeom>
                  <a:avLst/>
                  <a:gdLst>
                    <a:gd name="connsiteX0" fmla="*/ 328859 w 657718"/>
                    <a:gd name="connsiteY0" fmla="*/ 0 h 328859"/>
                    <a:gd name="connsiteX1" fmla="*/ 657718 w 657718"/>
                    <a:gd name="connsiteY1" fmla="*/ 328859 h 328859"/>
                    <a:gd name="connsiteX2" fmla="*/ 517104 w 657718"/>
                    <a:gd name="connsiteY2" fmla="*/ 328859 h 328859"/>
                    <a:gd name="connsiteX3" fmla="*/ 328859 w 657718"/>
                    <a:gd name="connsiteY3" fmla="*/ 140614 h 328859"/>
                    <a:gd name="connsiteX4" fmla="*/ 140614 w 657718"/>
                    <a:gd name="connsiteY4" fmla="*/ 328859 h 328859"/>
                    <a:gd name="connsiteX5" fmla="*/ 0 w 657718"/>
                    <a:gd name="connsiteY5" fmla="*/ 328859 h 328859"/>
                    <a:gd name="connsiteX6" fmla="*/ 328859 w 657718"/>
                    <a:gd name="connsiteY6" fmla="*/ 0 h 3288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57718" h="328859">
                      <a:moveTo>
                        <a:pt x="328859" y="0"/>
                      </a:moveTo>
                      <a:cubicBezTo>
                        <a:pt x="510483" y="0"/>
                        <a:pt x="657718" y="147235"/>
                        <a:pt x="657718" y="328859"/>
                      </a:cubicBezTo>
                      <a:lnTo>
                        <a:pt x="517104" y="328859"/>
                      </a:lnTo>
                      <a:cubicBezTo>
                        <a:pt x="517104" y="224894"/>
                        <a:pt x="432824" y="140614"/>
                        <a:pt x="328859" y="140614"/>
                      </a:cubicBezTo>
                      <a:cubicBezTo>
                        <a:pt x="224894" y="140614"/>
                        <a:pt x="140614" y="224894"/>
                        <a:pt x="140614" y="328859"/>
                      </a:cubicBezTo>
                      <a:lnTo>
                        <a:pt x="0" y="328859"/>
                      </a:lnTo>
                      <a:cubicBezTo>
                        <a:pt x="0" y="147235"/>
                        <a:pt x="147235" y="0"/>
                        <a:pt x="328859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77" name="グループ化 1076">
                  <a:extLst>
                    <a:ext uri="{FF2B5EF4-FFF2-40B4-BE49-F238E27FC236}">
                      <a16:creationId xmlns:a16="http://schemas.microsoft.com/office/drawing/2014/main" id="{6A3D9195-1273-46D6-8A63-C4A2DEE52A68}"/>
                    </a:ext>
                  </a:extLst>
                </p:cNvPr>
                <p:cNvGrpSpPr/>
                <p:nvPr/>
              </p:nvGrpSpPr>
              <p:grpSpPr>
                <a:xfrm>
                  <a:off x="2296135" y="5505863"/>
                  <a:ext cx="713020" cy="127431"/>
                  <a:chOff x="910564" y="5155351"/>
                  <a:chExt cx="941294" cy="168228"/>
                </a:xfrm>
              </p:grpSpPr>
              <p:sp>
                <p:nvSpPr>
                  <p:cNvPr id="1078" name="フリーフォーム: 図形 1077">
                    <a:extLst>
                      <a:ext uri="{FF2B5EF4-FFF2-40B4-BE49-F238E27FC236}">
                        <a16:creationId xmlns:a16="http://schemas.microsoft.com/office/drawing/2014/main" id="{8549B446-75CF-444D-A100-CF54E3D48F8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10564" y="5155351"/>
                    <a:ext cx="336456" cy="168228"/>
                  </a:xfrm>
                  <a:custGeom>
                    <a:avLst/>
                    <a:gdLst>
                      <a:gd name="connsiteX0" fmla="*/ 328859 w 657718"/>
                      <a:gd name="connsiteY0" fmla="*/ 0 h 328859"/>
                      <a:gd name="connsiteX1" fmla="*/ 657718 w 657718"/>
                      <a:gd name="connsiteY1" fmla="*/ 328859 h 328859"/>
                      <a:gd name="connsiteX2" fmla="*/ 517104 w 657718"/>
                      <a:gd name="connsiteY2" fmla="*/ 328859 h 328859"/>
                      <a:gd name="connsiteX3" fmla="*/ 328859 w 657718"/>
                      <a:gd name="connsiteY3" fmla="*/ 140614 h 328859"/>
                      <a:gd name="connsiteX4" fmla="*/ 140614 w 657718"/>
                      <a:gd name="connsiteY4" fmla="*/ 328859 h 328859"/>
                      <a:gd name="connsiteX5" fmla="*/ 0 w 657718"/>
                      <a:gd name="connsiteY5" fmla="*/ 328859 h 328859"/>
                      <a:gd name="connsiteX6" fmla="*/ 328859 w 657718"/>
                      <a:gd name="connsiteY6" fmla="*/ 0 h 3288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57718" h="328859">
                        <a:moveTo>
                          <a:pt x="328859" y="0"/>
                        </a:moveTo>
                        <a:cubicBezTo>
                          <a:pt x="510483" y="0"/>
                          <a:pt x="657718" y="147235"/>
                          <a:pt x="657718" y="328859"/>
                        </a:cubicBezTo>
                        <a:lnTo>
                          <a:pt x="517104" y="328859"/>
                        </a:lnTo>
                        <a:cubicBezTo>
                          <a:pt x="517104" y="224894"/>
                          <a:pt x="432824" y="140614"/>
                          <a:pt x="328859" y="140614"/>
                        </a:cubicBezTo>
                        <a:cubicBezTo>
                          <a:pt x="224894" y="140614"/>
                          <a:pt x="140614" y="224894"/>
                          <a:pt x="140614" y="328859"/>
                        </a:cubicBezTo>
                        <a:lnTo>
                          <a:pt x="0" y="328859"/>
                        </a:lnTo>
                        <a:cubicBezTo>
                          <a:pt x="0" y="147235"/>
                          <a:pt x="147235" y="0"/>
                          <a:pt x="328859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9" name="フリーフォーム: 図形 1078">
                    <a:extLst>
                      <a:ext uri="{FF2B5EF4-FFF2-40B4-BE49-F238E27FC236}">
                        <a16:creationId xmlns:a16="http://schemas.microsoft.com/office/drawing/2014/main" id="{D344DC44-8BE0-4B8B-8970-FF7C07BD7F3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5402" y="5155351"/>
                    <a:ext cx="336456" cy="168228"/>
                  </a:xfrm>
                  <a:custGeom>
                    <a:avLst/>
                    <a:gdLst>
                      <a:gd name="connsiteX0" fmla="*/ 328859 w 657718"/>
                      <a:gd name="connsiteY0" fmla="*/ 0 h 328859"/>
                      <a:gd name="connsiteX1" fmla="*/ 657718 w 657718"/>
                      <a:gd name="connsiteY1" fmla="*/ 328859 h 328859"/>
                      <a:gd name="connsiteX2" fmla="*/ 517104 w 657718"/>
                      <a:gd name="connsiteY2" fmla="*/ 328859 h 328859"/>
                      <a:gd name="connsiteX3" fmla="*/ 328859 w 657718"/>
                      <a:gd name="connsiteY3" fmla="*/ 140614 h 328859"/>
                      <a:gd name="connsiteX4" fmla="*/ 140614 w 657718"/>
                      <a:gd name="connsiteY4" fmla="*/ 328859 h 328859"/>
                      <a:gd name="connsiteX5" fmla="*/ 0 w 657718"/>
                      <a:gd name="connsiteY5" fmla="*/ 328859 h 328859"/>
                      <a:gd name="connsiteX6" fmla="*/ 328859 w 657718"/>
                      <a:gd name="connsiteY6" fmla="*/ 0 h 3288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57718" h="328859">
                        <a:moveTo>
                          <a:pt x="328859" y="0"/>
                        </a:moveTo>
                        <a:cubicBezTo>
                          <a:pt x="510483" y="0"/>
                          <a:pt x="657718" y="147235"/>
                          <a:pt x="657718" y="328859"/>
                        </a:cubicBezTo>
                        <a:lnTo>
                          <a:pt x="517104" y="328859"/>
                        </a:lnTo>
                        <a:cubicBezTo>
                          <a:pt x="517104" y="224894"/>
                          <a:pt x="432824" y="140614"/>
                          <a:pt x="328859" y="140614"/>
                        </a:cubicBezTo>
                        <a:cubicBezTo>
                          <a:pt x="224894" y="140614"/>
                          <a:pt x="140614" y="224894"/>
                          <a:pt x="140614" y="328859"/>
                        </a:cubicBezTo>
                        <a:lnTo>
                          <a:pt x="0" y="328859"/>
                        </a:lnTo>
                        <a:cubicBezTo>
                          <a:pt x="0" y="147235"/>
                          <a:pt x="147235" y="0"/>
                          <a:pt x="328859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936" name="テキスト ボックス 935">
              <a:extLst>
                <a:ext uri="{FF2B5EF4-FFF2-40B4-BE49-F238E27FC236}">
                  <a16:creationId xmlns:a16="http://schemas.microsoft.com/office/drawing/2014/main" id="{D750D90A-B9EB-4B24-9413-0AC122B18D6A}"/>
                </a:ext>
              </a:extLst>
            </p:cNvPr>
            <p:cNvSpPr txBox="1"/>
            <p:nvPr/>
          </p:nvSpPr>
          <p:spPr>
            <a:xfrm>
              <a:off x="621214" y="8001774"/>
              <a:ext cx="1683836" cy="41549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ja-JP" altLang="en-US" sz="1050" dirty="0">
                  <a:latin typeface="+mj-ea"/>
                  <a:ea typeface="+mj-ea"/>
                </a:rPr>
                <a:t>録画で証拠を残すことで、万が一に備えましょう。</a:t>
              </a:r>
              <a:endParaRPr kumimoji="1" lang="ja-JP" altLang="en-US" sz="1050" dirty="0">
                <a:latin typeface="+mj-ea"/>
                <a:ea typeface="+mj-ea"/>
              </a:endParaRPr>
            </a:p>
          </p:txBody>
        </p:sp>
        <p:sp>
          <p:nvSpPr>
            <p:cNvPr id="937" name="テキスト ボックス 936">
              <a:extLst>
                <a:ext uri="{FF2B5EF4-FFF2-40B4-BE49-F238E27FC236}">
                  <a16:creationId xmlns:a16="http://schemas.microsoft.com/office/drawing/2014/main" id="{47D6C34B-5FA3-4028-B004-74407CB57E5F}"/>
                </a:ext>
              </a:extLst>
            </p:cNvPr>
            <p:cNvSpPr txBox="1"/>
            <p:nvPr/>
          </p:nvSpPr>
          <p:spPr>
            <a:xfrm>
              <a:off x="2621143" y="7631094"/>
              <a:ext cx="1683836" cy="5770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ja-JP" altLang="en-US" sz="1050" dirty="0">
                  <a:latin typeface="+mj-ea"/>
                  <a:ea typeface="+mj-ea"/>
                </a:rPr>
                <a:t>やられたらやり返すでは、</a:t>
              </a:r>
              <a:endParaRPr lang="en-US" altLang="ja-JP" sz="1050" dirty="0">
                <a:latin typeface="+mj-ea"/>
                <a:ea typeface="+mj-ea"/>
              </a:endParaRPr>
            </a:p>
            <a:p>
              <a:r>
                <a:rPr kumimoji="1" lang="ja-JP" altLang="en-US" sz="1050" dirty="0">
                  <a:latin typeface="+mj-ea"/>
                  <a:ea typeface="+mj-ea"/>
                </a:rPr>
                <a:t>自分が加害者側になりかねません。</a:t>
              </a:r>
            </a:p>
          </p:txBody>
        </p:sp>
        <p:sp>
          <p:nvSpPr>
            <p:cNvPr id="938" name="テキスト ボックス 937">
              <a:extLst>
                <a:ext uri="{FF2B5EF4-FFF2-40B4-BE49-F238E27FC236}">
                  <a16:creationId xmlns:a16="http://schemas.microsoft.com/office/drawing/2014/main" id="{8A63EEDB-31EB-442C-AB2C-B7CD93FD444B}"/>
                </a:ext>
              </a:extLst>
            </p:cNvPr>
            <p:cNvSpPr txBox="1"/>
            <p:nvPr/>
          </p:nvSpPr>
          <p:spPr>
            <a:xfrm>
              <a:off x="4664770" y="7879989"/>
              <a:ext cx="1906895" cy="41549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1050" dirty="0">
                  <a:latin typeface="+mj-ea"/>
                  <a:ea typeface="+mj-ea"/>
                </a:rPr>
                <a:t>思いやり、ゆずりありで</a:t>
              </a:r>
              <a:endParaRPr kumimoji="1" lang="en-US" altLang="ja-JP" sz="1050" dirty="0">
                <a:latin typeface="+mj-ea"/>
                <a:ea typeface="+mj-ea"/>
              </a:endParaRPr>
            </a:p>
            <a:p>
              <a:r>
                <a:rPr kumimoji="1" lang="ja-JP" altLang="en-US" sz="1050" dirty="0">
                  <a:latin typeface="+mj-ea"/>
                  <a:ea typeface="+mj-ea"/>
                </a:rPr>
                <a:t>安全運転を心がけましょう。</a:t>
              </a:r>
            </a:p>
          </p:txBody>
        </p:sp>
      </p:grpSp>
      <p:sp>
        <p:nvSpPr>
          <p:cNvPr id="939" name="テキスト ボックス 938">
            <a:extLst>
              <a:ext uri="{FF2B5EF4-FFF2-40B4-BE49-F238E27FC236}">
                <a16:creationId xmlns:a16="http://schemas.microsoft.com/office/drawing/2014/main" id="{A2667AA8-1644-4051-B36C-C60A06E2C1B4}"/>
              </a:ext>
            </a:extLst>
          </p:cNvPr>
          <p:cNvSpPr txBox="1"/>
          <p:nvPr/>
        </p:nvSpPr>
        <p:spPr>
          <a:xfrm>
            <a:off x="98630" y="9513722"/>
            <a:ext cx="666074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b="1" dirty="0">
                <a:solidFill>
                  <a:schemeClr val="bg1"/>
                </a:solidFill>
                <a:latin typeface="+mj-ea"/>
                <a:ea typeface="+mj-ea"/>
              </a:rPr>
              <a:t>あおり運転を受けた時は、車外出ることなく</a:t>
            </a:r>
            <a:r>
              <a:rPr lang="en-US" altLang="ja-JP" sz="1200" b="1" dirty="0">
                <a:solidFill>
                  <a:schemeClr val="bg1"/>
                </a:solidFill>
                <a:latin typeface="+mj-ea"/>
                <a:ea typeface="+mj-ea"/>
              </a:rPr>
              <a:t>110</a:t>
            </a:r>
            <a:r>
              <a:rPr lang="ja-JP" altLang="en-US" sz="1200" b="1" dirty="0">
                <a:solidFill>
                  <a:schemeClr val="bg1"/>
                </a:solidFill>
                <a:latin typeface="+mj-ea"/>
                <a:ea typeface="+mj-ea"/>
              </a:rPr>
              <a:t>番！</a:t>
            </a:r>
            <a:endParaRPr kumimoji="1" lang="ja-JP" altLang="en-US" sz="12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71021857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487</Words>
  <Application>Microsoft Office PowerPoint</Application>
  <PresentationFormat>A4 210 x 297 mm</PresentationFormat>
  <Paragraphs>59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pptxe27_社内向けあおり運転注意のチラシ</dc:title>
  <dc:subject>pptxe27_社内向けあおり運転注意のチラシ</dc:subject>
  <dc:creator>でじけろお</dc:creator>
  <cp:lastModifiedBy/>
  <cp:revision>1</cp:revision>
  <dcterms:created xsi:type="dcterms:W3CDTF">2014-01-30T05:12:09Z</dcterms:created>
  <dcterms:modified xsi:type="dcterms:W3CDTF">2020-07-05T16:46:39Z</dcterms:modified>
  <cp:category/>
  <cp:version>1</cp:version>
</cp:coreProperties>
</file>